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56FBC92-F08D-4876-933E-2B0BD988B224}" v="30" dt="2021-04-11T13:10:43.713"/>
    <p1510:client id="{E8933936-DF90-402C-B923-E9BE86C5E30F}" v="17" dt="2021-04-11T10:24:22.69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77" autoAdjust="0"/>
    <p:restoredTop sz="94660"/>
  </p:normalViewPr>
  <p:slideViewPr>
    <p:cSldViewPr snapToGrid="0">
      <p:cViewPr varScale="1">
        <p:scale>
          <a:sx n="86" d="100"/>
          <a:sy n="86" d="100"/>
        </p:scale>
        <p:origin x="51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IFF" userId="604851f172595be9" providerId="LiveId" clId="{E8933936-DF90-402C-B923-E9BE86C5E30F}"/>
    <pc:docChg chg="custSel addSld modSld">
      <pc:chgData name="CLIFF" userId="604851f172595be9" providerId="LiveId" clId="{E8933936-DF90-402C-B923-E9BE86C5E30F}" dt="2021-04-11T10:32:56.754" v="706" actId="313"/>
      <pc:docMkLst>
        <pc:docMk/>
      </pc:docMkLst>
      <pc:sldChg chg="modSp mod">
        <pc:chgData name="CLIFF" userId="604851f172595be9" providerId="LiveId" clId="{E8933936-DF90-402C-B923-E9BE86C5E30F}" dt="2021-04-11T10:30:50.851" v="704" actId="20577"/>
        <pc:sldMkLst>
          <pc:docMk/>
          <pc:sldMk cId="1110195192" sldId="257"/>
        </pc:sldMkLst>
        <pc:spChg chg="mod">
          <ac:chgData name="CLIFF" userId="604851f172595be9" providerId="LiveId" clId="{E8933936-DF90-402C-B923-E9BE86C5E30F}" dt="2021-04-11T10:30:50.851" v="704" actId="20577"/>
          <ac:spMkLst>
            <pc:docMk/>
            <pc:sldMk cId="1110195192" sldId="257"/>
            <ac:spMk id="3" creationId="{07665495-51E6-4653-B58E-1D8189B6EBCB}"/>
          </ac:spMkLst>
        </pc:spChg>
      </pc:sldChg>
      <pc:sldChg chg="modSp mod">
        <pc:chgData name="CLIFF" userId="604851f172595be9" providerId="LiveId" clId="{E8933936-DF90-402C-B923-E9BE86C5E30F}" dt="2021-04-11T10:32:56.754" v="706" actId="313"/>
        <pc:sldMkLst>
          <pc:docMk/>
          <pc:sldMk cId="2204695779" sldId="259"/>
        </pc:sldMkLst>
        <pc:spChg chg="mod">
          <ac:chgData name="CLIFF" userId="604851f172595be9" providerId="LiveId" clId="{E8933936-DF90-402C-B923-E9BE86C5E30F}" dt="2021-04-11T10:32:56.754" v="706" actId="313"/>
          <ac:spMkLst>
            <pc:docMk/>
            <pc:sldMk cId="2204695779" sldId="259"/>
            <ac:spMk id="3" creationId="{C66FEACB-FB47-4007-A6B7-6FD920243148}"/>
          </ac:spMkLst>
        </pc:spChg>
      </pc:sldChg>
      <pc:sldChg chg="addSp delSp modSp new mod">
        <pc:chgData name="CLIFF" userId="604851f172595be9" providerId="LiveId" clId="{E8933936-DF90-402C-B923-E9BE86C5E30F}" dt="2021-04-11T10:17:02.931" v="466"/>
        <pc:sldMkLst>
          <pc:docMk/>
          <pc:sldMk cId="1374251049" sldId="260"/>
        </pc:sldMkLst>
        <pc:spChg chg="mod">
          <ac:chgData name="CLIFF" userId="604851f172595be9" providerId="LiveId" clId="{E8933936-DF90-402C-B923-E9BE86C5E30F}" dt="2021-04-10T22:12:35.713" v="2" actId="122"/>
          <ac:spMkLst>
            <pc:docMk/>
            <pc:sldMk cId="1374251049" sldId="260"/>
            <ac:spMk id="2" creationId="{DC360ACF-C55D-44F8-8D8E-43BAA95F7D24}"/>
          </ac:spMkLst>
        </pc:spChg>
        <pc:spChg chg="del">
          <ac:chgData name="CLIFF" userId="604851f172595be9" providerId="LiveId" clId="{E8933936-DF90-402C-B923-E9BE86C5E30F}" dt="2021-04-11T09:34:38.688" v="9"/>
          <ac:spMkLst>
            <pc:docMk/>
            <pc:sldMk cId="1374251049" sldId="260"/>
            <ac:spMk id="3" creationId="{F7985582-EB0F-435A-B2A7-B7981D2C272E}"/>
          </ac:spMkLst>
        </pc:spChg>
        <pc:spChg chg="add del mod">
          <ac:chgData name="CLIFF" userId="604851f172595be9" providerId="LiveId" clId="{E8933936-DF90-402C-B923-E9BE86C5E30F}" dt="2021-04-11T09:37:23.037" v="13"/>
          <ac:spMkLst>
            <pc:docMk/>
            <pc:sldMk cId="1374251049" sldId="260"/>
            <ac:spMk id="7" creationId="{83988515-8A16-4445-BB6E-272F2D3E6505}"/>
          </ac:spMkLst>
        </pc:spChg>
        <pc:spChg chg="add del mod">
          <ac:chgData name="CLIFF" userId="604851f172595be9" providerId="LiveId" clId="{E8933936-DF90-402C-B923-E9BE86C5E30F}" dt="2021-04-11T09:38:44.027" v="24"/>
          <ac:spMkLst>
            <pc:docMk/>
            <pc:sldMk cId="1374251049" sldId="260"/>
            <ac:spMk id="10" creationId="{7AF222F4-C2F6-492C-9C12-C0F389EA2DA9}"/>
          </ac:spMkLst>
        </pc:spChg>
        <pc:spChg chg="add mod">
          <ac:chgData name="CLIFF" userId="604851f172595be9" providerId="LiveId" clId="{E8933936-DF90-402C-B923-E9BE86C5E30F}" dt="2021-04-11T09:39:45.120" v="34" actId="20577"/>
          <ac:spMkLst>
            <pc:docMk/>
            <pc:sldMk cId="1374251049" sldId="260"/>
            <ac:spMk id="11" creationId="{20D58E42-86FC-4609-BC2D-EEBDD0B46568}"/>
          </ac:spMkLst>
        </pc:spChg>
        <pc:spChg chg="add mod">
          <ac:chgData name="CLIFF" userId="604851f172595be9" providerId="LiveId" clId="{E8933936-DF90-402C-B923-E9BE86C5E30F}" dt="2021-04-11T10:15:53.161" v="426" actId="1076"/>
          <ac:spMkLst>
            <pc:docMk/>
            <pc:sldMk cId="1374251049" sldId="260"/>
            <ac:spMk id="12" creationId="{3761488B-02C9-4524-8399-E8A83E8F39C4}"/>
          </ac:spMkLst>
        </pc:spChg>
        <pc:spChg chg="add del mod">
          <ac:chgData name="CLIFF" userId="604851f172595be9" providerId="LiveId" clId="{E8933936-DF90-402C-B923-E9BE86C5E30F}" dt="2021-04-11T10:17:02.931" v="466"/>
          <ac:spMkLst>
            <pc:docMk/>
            <pc:sldMk cId="1374251049" sldId="260"/>
            <ac:spMk id="13" creationId="{ABA1ACDE-7301-49C2-B675-D7904F8AF787}"/>
          </ac:spMkLst>
        </pc:spChg>
        <pc:spChg chg="add mod">
          <ac:chgData name="CLIFF" userId="604851f172595be9" providerId="LiveId" clId="{E8933936-DF90-402C-B923-E9BE86C5E30F}" dt="2021-04-11T10:17:00.769" v="464" actId="1076"/>
          <ac:spMkLst>
            <pc:docMk/>
            <pc:sldMk cId="1374251049" sldId="260"/>
            <ac:spMk id="14" creationId="{E174DA67-9EA7-4E66-AFEB-0CDBDE907452}"/>
          </ac:spMkLst>
        </pc:spChg>
        <pc:picChg chg="add del mod">
          <ac:chgData name="CLIFF" userId="604851f172595be9" providerId="LiveId" clId="{E8933936-DF90-402C-B923-E9BE86C5E30F}" dt="2021-04-11T09:36:54.282" v="12" actId="478"/>
          <ac:picMkLst>
            <pc:docMk/>
            <pc:sldMk cId="1374251049" sldId="260"/>
            <ac:picMk id="5" creationId="{8460A1C0-D509-48B0-A8B8-127682E8152E}"/>
          </ac:picMkLst>
        </pc:picChg>
        <pc:picChg chg="add mod">
          <ac:chgData name="CLIFF" userId="604851f172595be9" providerId="LiveId" clId="{E8933936-DF90-402C-B923-E9BE86C5E30F}" dt="2021-04-11T09:38:43.066" v="22" actId="14100"/>
          <ac:picMkLst>
            <pc:docMk/>
            <pc:sldMk cId="1374251049" sldId="260"/>
            <ac:picMk id="9" creationId="{E695FDAB-43E9-49B1-89B2-39CD5185B6A9}"/>
          </ac:picMkLst>
        </pc:picChg>
      </pc:sldChg>
      <pc:sldChg chg="modSp new mod">
        <pc:chgData name="CLIFF" userId="604851f172595be9" providerId="LiveId" clId="{E8933936-DF90-402C-B923-E9BE86C5E30F}" dt="2021-04-11T09:44:53.297" v="65" actId="2711"/>
        <pc:sldMkLst>
          <pc:docMk/>
          <pc:sldMk cId="202851444" sldId="261"/>
        </pc:sldMkLst>
        <pc:spChg chg="mod">
          <ac:chgData name="CLIFF" userId="604851f172595be9" providerId="LiveId" clId="{E8933936-DF90-402C-B923-E9BE86C5E30F}" dt="2021-04-10T22:13:30.828" v="7" actId="122"/>
          <ac:spMkLst>
            <pc:docMk/>
            <pc:sldMk cId="202851444" sldId="261"/>
            <ac:spMk id="2" creationId="{78364EE7-2711-4A38-ABC0-1F265228B72B}"/>
          </ac:spMkLst>
        </pc:spChg>
        <pc:spChg chg="mod">
          <ac:chgData name="CLIFF" userId="604851f172595be9" providerId="LiveId" clId="{E8933936-DF90-402C-B923-E9BE86C5E30F}" dt="2021-04-11T09:44:53.297" v="65" actId="2711"/>
          <ac:spMkLst>
            <pc:docMk/>
            <pc:sldMk cId="202851444" sldId="261"/>
            <ac:spMk id="3" creationId="{AD081BCA-0EE6-4CF1-8F80-07B9E8C0BA63}"/>
          </ac:spMkLst>
        </pc:spChg>
      </pc:sldChg>
      <pc:sldChg chg="addSp modSp new mod">
        <pc:chgData name="CLIFF" userId="604851f172595be9" providerId="LiveId" clId="{E8933936-DF90-402C-B923-E9BE86C5E30F}" dt="2021-04-11T10:18:59.463" v="565" actId="20577"/>
        <pc:sldMkLst>
          <pc:docMk/>
          <pc:sldMk cId="2002447022" sldId="262"/>
        </pc:sldMkLst>
        <pc:spChg chg="mod">
          <ac:chgData name="CLIFF" userId="604851f172595be9" providerId="LiveId" clId="{E8933936-DF90-402C-B923-E9BE86C5E30F}" dt="2021-04-11T09:48:46.094" v="143" actId="27636"/>
          <ac:spMkLst>
            <pc:docMk/>
            <pc:sldMk cId="2002447022" sldId="262"/>
            <ac:spMk id="2" creationId="{E2FA76D4-AA7B-4B5E-AA43-90DED5A7BA10}"/>
          </ac:spMkLst>
        </pc:spChg>
        <pc:spChg chg="mod">
          <ac:chgData name="CLIFF" userId="604851f172595be9" providerId="LiveId" clId="{E8933936-DF90-402C-B923-E9BE86C5E30F}" dt="2021-04-11T09:48:37.532" v="141" actId="5793"/>
          <ac:spMkLst>
            <pc:docMk/>
            <pc:sldMk cId="2002447022" sldId="262"/>
            <ac:spMk id="3" creationId="{EE72F4B0-6208-44BD-9B31-DA8B75F00DF6}"/>
          </ac:spMkLst>
        </pc:spChg>
        <pc:spChg chg="add mod">
          <ac:chgData name="CLIFF" userId="604851f172595be9" providerId="LiveId" clId="{E8933936-DF90-402C-B923-E9BE86C5E30F}" dt="2021-04-11T10:18:59.463" v="565" actId="20577"/>
          <ac:spMkLst>
            <pc:docMk/>
            <pc:sldMk cId="2002447022" sldId="262"/>
            <ac:spMk id="6" creationId="{54D81694-6C9D-4A49-9E00-4C23E4EE75E4}"/>
          </ac:spMkLst>
        </pc:spChg>
        <pc:picChg chg="add mod">
          <ac:chgData name="CLIFF" userId="604851f172595be9" providerId="LiveId" clId="{E8933936-DF90-402C-B923-E9BE86C5E30F}" dt="2021-04-11T09:48:19.351" v="140" actId="14100"/>
          <ac:picMkLst>
            <pc:docMk/>
            <pc:sldMk cId="2002447022" sldId="262"/>
            <ac:picMk id="5" creationId="{07C4F4B4-0A59-468D-8B33-CD4C2DF18491}"/>
          </ac:picMkLst>
        </pc:picChg>
      </pc:sldChg>
      <pc:sldChg chg="addSp modSp new mod">
        <pc:chgData name="CLIFF" userId="604851f172595be9" providerId="LiveId" clId="{E8933936-DF90-402C-B923-E9BE86C5E30F}" dt="2021-04-11T10:22:28.377" v="626" actId="20577"/>
        <pc:sldMkLst>
          <pc:docMk/>
          <pc:sldMk cId="1304237364" sldId="263"/>
        </pc:sldMkLst>
        <pc:spChg chg="mod">
          <ac:chgData name="CLIFF" userId="604851f172595be9" providerId="LiveId" clId="{E8933936-DF90-402C-B923-E9BE86C5E30F}" dt="2021-04-11T09:51:32.624" v="172" actId="122"/>
          <ac:spMkLst>
            <pc:docMk/>
            <pc:sldMk cId="1304237364" sldId="263"/>
            <ac:spMk id="2" creationId="{868B9832-8DD7-4383-97F4-433D1067D0D6}"/>
          </ac:spMkLst>
        </pc:spChg>
        <pc:spChg chg="mod">
          <ac:chgData name="CLIFF" userId="604851f172595be9" providerId="LiveId" clId="{E8933936-DF90-402C-B923-E9BE86C5E30F}" dt="2021-04-11T09:53:55.683" v="175" actId="20577"/>
          <ac:spMkLst>
            <pc:docMk/>
            <pc:sldMk cId="1304237364" sldId="263"/>
            <ac:spMk id="3" creationId="{FAACC2E0-3257-4496-9FC1-E758AED27656}"/>
          </ac:spMkLst>
        </pc:spChg>
        <pc:spChg chg="add mod">
          <ac:chgData name="CLIFF" userId="604851f172595be9" providerId="LiveId" clId="{E8933936-DF90-402C-B923-E9BE86C5E30F}" dt="2021-04-11T10:22:28.377" v="626" actId="20577"/>
          <ac:spMkLst>
            <pc:docMk/>
            <pc:sldMk cId="1304237364" sldId="263"/>
            <ac:spMk id="6" creationId="{EF47CB01-39DF-486E-8C38-BA2E3C8876B0}"/>
          </ac:spMkLst>
        </pc:spChg>
        <pc:picChg chg="add mod">
          <ac:chgData name="CLIFF" userId="604851f172595be9" providerId="LiveId" clId="{E8933936-DF90-402C-B923-E9BE86C5E30F}" dt="2021-04-11T09:54:36.546" v="183" actId="1076"/>
          <ac:picMkLst>
            <pc:docMk/>
            <pc:sldMk cId="1304237364" sldId="263"/>
            <ac:picMk id="5" creationId="{4545DAC0-9014-4476-BEB5-C79F1AD58B3F}"/>
          </ac:picMkLst>
        </pc:picChg>
      </pc:sldChg>
      <pc:sldChg chg="addSp modSp new mod">
        <pc:chgData name="CLIFF" userId="604851f172595be9" providerId="LiveId" clId="{E8933936-DF90-402C-B923-E9BE86C5E30F}" dt="2021-04-11T10:24:58.977" v="663" actId="122"/>
        <pc:sldMkLst>
          <pc:docMk/>
          <pc:sldMk cId="2866022797" sldId="264"/>
        </pc:sldMkLst>
        <pc:spChg chg="mod">
          <ac:chgData name="CLIFF" userId="604851f172595be9" providerId="LiveId" clId="{E8933936-DF90-402C-B923-E9BE86C5E30F}" dt="2021-04-11T09:59:32.424" v="218" actId="1076"/>
          <ac:spMkLst>
            <pc:docMk/>
            <pc:sldMk cId="2866022797" sldId="264"/>
            <ac:spMk id="2" creationId="{610015FF-A83B-4734-82D5-7DBCF2F7BD73}"/>
          </ac:spMkLst>
        </pc:spChg>
        <pc:spChg chg="mod">
          <ac:chgData name="CLIFF" userId="604851f172595be9" providerId="LiveId" clId="{E8933936-DF90-402C-B923-E9BE86C5E30F}" dt="2021-04-11T09:59:40.318" v="219" actId="14100"/>
          <ac:spMkLst>
            <pc:docMk/>
            <pc:sldMk cId="2866022797" sldId="264"/>
            <ac:spMk id="3" creationId="{686EFC14-ABAE-4109-953C-270C75BE0FB5}"/>
          </ac:spMkLst>
        </pc:spChg>
        <pc:spChg chg="add mod">
          <ac:chgData name="CLIFF" userId="604851f172595be9" providerId="LiveId" clId="{E8933936-DF90-402C-B923-E9BE86C5E30F}" dt="2021-04-11T10:24:58.977" v="663" actId="122"/>
          <ac:spMkLst>
            <pc:docMk/>
            <pc:sldMk cId="2866022797" sldId="264"/>
            <ac:spMk id="6" creationId="{75E2422A-9D70-477C-93A3-2FC020A3068E}"/>
          </ac:spMkLst>
        </pc:spChg>
        <pc:picChg chg="add mod">
          <ac:chgData name="CLIFF" userId="604851f172595be9" providerId="LiveId" clId="{E8933936-DF90-402C-B923-E9BE86C5E30F}" dt="2021-04-11T10:24:14.831" v="627" actId="14100"/>
          <ac:picMkLst>
            <pc:docMk/>
            <pc:sldMk cId="2866022797" sldId="264"/>
            <ac:picMk id="5" creationId="{53A7359A-5B66-4DBC-918C-CDE0B7A1ED97}"/>
          </ac:picMkLst>
        </pc:picChg>
      </pc:sldChg>
      <pc:sldChg chg="modSp new mod">
        <pc:chgData name="CLIFF" userId="604851f172595be9" providerId="LiveId" clId="{E8933936-DF90-402C-B923-E9BE86C5E30F}" dt="2021-04-11T10:02:02.071" v="282" actId="123"/>
        <pc:sldMkLst>
          <pc:docMk/>
          <pc:sldMk cId="4086644391" sldId="265"/>
        </pc:sldMkLst>
        <pc:spChg chg="mod">
          <ac:chgData name="CLIFF" userId="604851f172595be9" providerId="LiveId" clId="{E8933936-DF90-402C-B923-E9BE86C5E30F}" dt="2021-04-11T10:00:38.087" v="248" actId="122"/>
          <ac:spMkLst>
            <pc:docMk/>
            <pc:sldMk cId="4086644391" sldId="265"/>
            <ac:spMk id="2" creationId="{06FAB47B-5341-4657-A033-1313FEC032A6}"/>
          </ac:spMkLst>
        </pc:spChg>
        <pc:spChg chg="mod">
          <ac:chgData name="CLIFF" userId="604851f172595be9" providerId="LiveId" clId="{E8933936-DF90-402C-B923-E9BE86C5E30F}" dt="2021-04-11T10:02:02.071" v="282" actId="123"/>
          <ac:spMkLst>
            <pc:docMk/>
            <pc:sldMk cId="4086644391" sldId="265"/>
            <ac:spMk id="3" creationId="{20D695B4-F3B5-41B4-8A87-F9E6289BB5DF}"/>
          </ac:spMkLst>
        </pc:spChg>
      </pc:sldChg>
      <pc:sldChg chg="modSp new mod">
        <pc:chgData name="CLIFF" userId="604851f172595be9" providerId="LiveId" clId="{E8933936-DF90-402C-B923-E9BE86C5E30F}" dt="2021-04-11T10:05:27.343" v="302" actId="122"/>
        <pc:sldMkLst>
          <pc:docMk/>
          <pc:sldMk cId="1224100594" sldId="266"/>
        </pc:sldMkLst>
        <pc:spChg chg="mod">
          <ac:chgData name="CLIFF" userId="604851f172595be9" providerId="LiveId" clId="{E8933936-DF90-402C-B923-E9BE86C5E30F}" dt="2021-04-11T10:05:27.343" v="302" actId="122"/>
          <ac:spMkLst>
            <pc:docMk/>
            <pc:sldMk cId="1224100594" sldId="266"/>
            <ac:spMk id="2" creationId="{F23F777A-4BC5-4137-B5BA-DB07E2DD7475}"/>
          </ac:spMkLst>
        </pc:spChg>
        <pc:spChg chg="mod">
          <ac:chgData name="CLIFF" userId="604851f172595be9" providerId="LiveId" clId="{E8933936-DF90-402C-B923-E9BE86C5E30F}" dt="2021-04-11T10:05:19.685" v="300" actId="2711"/>
          <ac:spMkLst>
            <pc:docMk/>
            <pc:sldMk cId="1224100594" sldId="266"/>
            <ac:spMk id="3" creationId="{09819325-F681-4629-874A-DFC675D8C83B}"/>
          </ac:spMkLst>
        </pc:spChg>
      </pc:sldChg>
      <pc:sldChg chg="modSp new mod">
        <pc:chgData name="CLIFF" userId="604851f172595be9" providerId="LiveId" clId="{E8933936-DF90-402C-B923-E9BE86C5E30F}" dt="2021-04-11T10:08:01.033" v="315" actId="122"/>
        <pc:sldMkLst>
          <pc:docMk/>
          <pc:sldMk cId="629620871" sldId="267"/>
        </pc:sldMkLst>
        <pc:spChg chg="mod">
          <ac:chgData name="CLIFF" userId="604851f172595be9" providerId="LiveId" clId="{E8933936-DF90-402C-B923-E9BE86C5E30F}" dt="2021-04-11T10:08:01.033" v="315" actId="122"/>
          <ac:spMkLst>
            <pc:docMk/>
            <pc:sldMk cId="629620871" sldId="267"/>
            <ac:spMk id="2" creationId="{6BD461AE-F4C8-48AE-8F34-46364415772E}"/>
          </ac:spMkLst>
        </pc:spChg>
        <pc:spChg chg="mod">
          <ac:chgData name="CLIFF" userId="604851f172595be9" providerId="LiveId" clId="{E8933936-DF90-402C-B923-E9BE86C5E30F}" dt="2021-04-11T10:06:29.502" v="313" actId="207"/>
          <ac:spMkLst>
            <pc:docMk/>
            <pc:sldMk cId="629620871" sldId="267"/>
            <ac:spMk id="3" creationId="{32416FB1-5BCD-4E7E-9B9C-A33B4CF51910}"/>
          </ac:spMkLst>
        </pc:spChg>
      </pc:sldChg>
      <pc:sldChg chg="modSp new mod">
        <pc:chgData name="CLIFF" userId="604851f172595be9" providerId="LiveId" clId="{E8933936-DF90-402C-B923-E9BE86C5E30F}" dt="2021-04-11T10:09:07.187" v="352" actId="122"/>
        <pc:sldMkLst>
          <pc:docMk/>
          <pc:sldMk cId="37796695" sldId="268"/>
        </pc:sldMkLst>
        <pc:spChg chg="mod">
          <ac:chgData name="CLIFF" userId="604851f172595be9" providerId="LiveId" clId="{E8933936-DF90-402C-B923-E9BE86C5E30F}" dt="2021-04-11T10:09:07.187" v="352" actId="122"/>
          <ac:spMkLst>
            <pc:docMk/>
            <pc:sldMk cId="37796695" sldId="268"/>
            <ac:spMk id="2" creationId="{0FDE4B02-D050-4DD7-9A2D-663CDF81ABF5}"/>
          </ac:spMkLst>
        </pc:spChg>
        <pc:spChg chg="mod">
          <ac:chgData name="CLIFF" userId="604851f172595be9" providerId="LiveId" clId="{E8933936-DF90-402C-B923-E9BE86C5E30F}" dt="2021-04-11T10:08:54.370" v="351" actId="207"/>
          <ac:spMkLst>
            <pc:docMk/>
            <pc:sldMk cId="37796695" sldId="268"/>
            <ac:spMk id="3" creationId="{16AFD81B-C4CD-46F6-8B35-72A62A9B93CA}"/>
          </ac:spMkLst>
        </pc:spChg>
      </pc:sldChg>
      <pc:sldChg chg="modSp new mod">
        <pc:chgData name="CLIFF" userId="604851f172595be9" providerId="LiveId" clId="{E8933936-DF90-402C-B923-E9BE86C5E30F}" dt="2021-04-11T10:10:05.793" v="377" actId="123"/>
        <pc:sldMkLst>
          <pc:docMk/>
          <pc:sldMk cId="2048492576" sldId="269"/>
        </pc:sldMkLst>
        <pc:spChg chg="mod">
          <ac:chgData name="CLIFF" userId="604851f172595be9" providerId="LiveId" clId="{E8933936-DF90-402C-B923-E9BE86C5E30F}" dt="2021-04-11T10:09:52.807" v="364" actId="122"/>
          <ac:spMkLst>
            <pc:docMk/>
            <pc:sldMk cId="2048492576" sldId="269"/>
            <ac:spMk id="2" creationId="{E39F8ACE-CBE5-429E-A282-54EF01E5938E}"/>
          </ac:spMkLst>
        </pc:spChg>
        <pc:spChg chg="mod">
          <ac:chgData name="CLIFF" userId="604851f172595be9" providerId="LiveId" clId="{E8933936-DF90-402C-B923-E9BE86C5E30F}" dt="2021-04-11T10:10:05.793" v="377" actId="123"/>
          <ac:spMkLst>
            <pc:docMk/>
            <pc:sldMk cId="2048492576" sldId="269"/>
            <ac:spMk id="3" creationId="{A9339198-4DBF-472F-A1FF-441AD9914713}"/>
          </ac:spMkLst>
        </pc:spChg>
      </pc:sldChg>
      <pc:sldChg chg="addSp modSp new mod">
        <pc:chgData name="CLIFF" userId="604851f172595be9" providerId="LiveId" clId="{E8933936-DF90-402C-B923-E9BE86C5E30F}" dt="2021-04-11T10:26:58.434" v="676" actId="122"/>
        <pc:sldMkLst>
          <pc:docMk/>
          <pc:sldMk cId="185642477" sldId="270"/>
        </pc:sldMkLst>
        <pc:spChg chg="mod">
          <ac:chgData name="CLIFF" userId="604851f172595be9" providerId="LiveId" clId="{E8933936-DF90-402C-B923-E9BE86C5E30F}" dt="2021-04-11T10:11:43.851" v="386" actId="14100"/>
          <ac:spMkLst>
            <pc:docMk/>
            <pc:sldMk cId="185642477" sldId="270"/>
            <ac:spMk id="2" creationId="{6912F828-C074-4E4D-AB48-06104526BD66}"/>
          </ac:spMkLst>
        </pc:spChg>
        <pc:spChg chg="mod">
          <ac:chgData name="CLIFF" userId="604851f172595be9" providerId="LiveId" clId="{E8933936-DF90-402C-B923-E9BE86C5E30F}" dt="2021-04-11T10:13:37.614" v="388" actId="207"/>
          <ac:spMkLst>
            <pc:docMk/>
            <pc:sldMk cId="185642477" sldId="270"/>
            <ac:spMk id="3" creationId="{2505D08C-C9E1-4F15-BF9A-07ADD281B899}"/>
          </ac:spMkLst>
        </pc:spChg>
        <pc:spChg chg="add mod">
          <ac:chgData name="CLIFF" userId="604851f172595be9" providerId="LiveId" clId="{E8933936-DF90-402C-B923-E9BE86C5E30F}" dt="2021-04-11T10:26:58.434" v="676" actId="122"/>
          <ac:spMkLst>
            <pc:docMk/>
            <pc:sldMk cId="185642477" sldId="270"/>
            <ac:spMk id="6" creationId="{61F25764-1BE9-45A6-9B53-F00DA6E640FB}"/>
          </ac:spMkLst>
        </pc:spChg>
        <pc:picChg chg="add mod">
          <ac:chgData name="CLIFF" userId="604851f172595be9" providerId="LiveId" clId="{E8933936-DF90-402C-B923-E9BE86C5E30F}" dt="2021-04-11T10:14:13.998" v="400" actId="962"/>
          <ac:picMkLst>
            <pc:docMk/>
            <pc:sldMk cId="185642477" sldId="270"/>
            <ac:picMk id="5" creationId="{4A5DC545-14EC-47B9-8BB3-503D9AA063A3}"/>
          </ac:picMkLst>
        </pc:picChg>
      </pc:sldChg>
      <pc:sldChg chg="modSp new mod">
        <pc:chgData name="CLIFF" userId="604851f172595be9" providerId="LiveId" clId="{E8933936-DF90-402C-B923-E9BE86C5E30F}" dt="2021-04-11T10:29:52.938" v="695" actId="207"/>
        <pc:sldMkLst>
          <pc:docMk/>
          <pc:sldMk cId="4293373533" sldId="271"/>
        </pc:sldMkLst>
        <pc:spChg chg="mod">
          <ac:chgData name="CLIFF" userId="604851f172595be9" providerId="LiveId" clId="{E8933936-DF90-402C-B923-E9BE86C5E30F}" dt="2021-04-11T10:29:14.282" v="690" actId="14100"/>
          <ac:spMkLst>
            <pc:docMk/>
            <pc:sldMk cId="4293373533" sldId="271"/>
            <ac:spMk id="2" creationId="{AE87A6C7-5242-4F69-B021-CCB64315E8CB}"/>
          </ac:spMkLst>
        </pc:spChg>
        <pc:spChg chg="mod">
          <ac:chgData name="CLIFF" userId="604851f172595be9" providerId="LiveId" clId="{E8933936-DF90-402C-B923-E9BE86C5E30F}" dt="2021-04-11T10:29:52.938" v="695" actId="207"/>
          <ac:spMkLst>
            <pc:docMk/>
            <pc:sldMk cId="4293373533" sldId="271"/>
            <ac:spMk id="3" creationId="{49A9680A-BCFF-454A-9586-699188318AC7}"/>
          </ac:spMkLst>
        </pc:spChg>
      </pc:sldChg>
    </pc:docChg>
  </pc:docChgLst>
  <pc:docChgLst>
    <pc:chgData name="CLIFF" userId="604851f172595be9" providerId="LiveId" clId="{B56FBC92-F08D-4876-933E-2B0BD988B224}"/>
    <pc:docChg chg="custSel modSld">
      <pc:chgData name="CLIFF" userId="604851f172595be9" providerId="LiveId" clId="{B56FBC92-F08D-4876-933E-2B0BD988B224}" dt="2021-04-11T13:10:53.797" v="43" actId="14100"/>
      <pc:docMkLst>
        <pc:docMk/>
      </pc:docMkLst>
      <pc:sldChg chg="addSp delSp modSp mod modTransition modAnim">
        <pc:chgData name="CLIFF" userId="604851f172595be9" providerId="LiveId" clId="{B56FBC92-F08D-4876-933E-2B0BD988B224}" dt="2021-04-11T11:16:53.798" v="37"/>
        <pc:sldMkLst>
          <pc:docMk/>
          <pc:sldMk cId="437215951" sldId="256"/>
        </pc:sldMkLst>
        <pc:spChg chg="mod">
          <ac:chgData name="CLIFF" userId="604851f172595be9" providerId="LiveId" clId="{B56FBC92-F08D-4876-933E-2B0BD988B224}" dt="2021-04-11T10:41:59.904" v="8" actId="20577"/>
          <ac:spMkLst>
            <pc:docMk/>
            <pc:sldMk cId="437215951" sldId="256"/>
            <ac:spMk id="2" creationId="{2BFC8DFB-3BDA-4681-BFB4-8399D9CB9A14}"/>
          </ac:spMkLst>
        </pc:spChg>
        <pc:picChg chg="add mod">
          <ac:chgData name="CLIFF" userId="604851f172595be9" providerId="LiveId" clId="{B56FBC92-F08D-4876-933E-2B0BD988B224}" dt="2021-04-11T11:16:53.798" v="37"/>
          <ac:picMkLst>
            <pc:docMk/>
            <pc:sldMk cId="437215951" sldId="256"/>
            <ac:picMk id="3" creationId="{152C7DFF-F353-4044-BF67-7BF9B1A4B57C}"/>
          </ac:picMkLst>
        </pc:picChg>
        <pc:picChg chg="add del mod">
          <ac:chgData name="CLIFF" userId="604851f172595be9" providerId="LiveId" clId="{B56FBC92-F08D-4876-933E-2B0BD988B224}" dt="2021-04-11T10:45:53.291" v="10"/>
          <ac:picMkLst>
            <pc:docMk/>
            <pc:sldMk cId="437215951" sldId="256"/>
            <ac:picMk id="3" creationId="{AC65430F-61E1-4C05-B126-B2D4DDD34A88}"/>
          </ac:picMkLst>
        </pc:picChg>
        <pc:picChg chg="add del mod">
          <ac:chgData name="CLIFF" userId="604851f172595be9" providerId="LiveId" clId="{B56FBC92-F08D-4876-933E-2B0BD988B224}" dt="2021-04-11T10:45:59.521" v="11"/>
          <ac:picMkLst>
            <pc:docMk/>
            <pc:sldMk cId="437215951" sldId="256"/>
            <ac:picMk id="4" creationId="{85952F1A-DC4C-4F65-A3D2-EB59E700BDCC}"/>
          </ac:picMkLst>
        </pc:picChg>
        <pc:picChg chg="add del mod">
          <ac:chgData name="CLIFF" userId="604851f172595be9" providerId="LiveId" clId="{B56FBC92-F08D-4876-933E-2B0BD988B224}" dt="2021-04-11T10:52:56.250" v="18"/>
          <ac:picMkLst>
            <pc:docMk/>
            <pc:sldMk cId="437215951" sldId="256"/>
            <ac:picMk id="5" creationId="{FAEAEAD6-5EBB-4341-B32B-D69E2296B4FD}"/>
          </ac:picMkLst>
        </pc:picChg>
      </pc:sldChg>
      <pc:sldChg chg="addSp delSp modSp mod modTransition modAnim">
        <pc:chgData name="CLIFF" userId="604851f172595be9" providerId="LiveId" clId="{B56FBC92-F08D-4876-933E-2B0BD988B224}" dt="2021-04-11T11:16:53.798" v="37"/>
        <pc:sldMkLst>
          <pc:docMk/>
          <pc:sldMk cId="1110195192" sldId="257"/>
        </pc:sldMkLst>
        <pc:spChg chg="mod">
          <ac:chgData name="CLIFF" userId="604851f172595be9" providerId="LiveId" clId="{B56FBC92-F08D-4876-933E-2B0BD988B224}" dt="2021-04-11T10:36:35.296" v="2" actId="20577"/>
          <ac:spMkLst>
            <pc:docMk/>
            <pc:sldMk cId="1110195192" sldId="257"/>
            <ac:spMk id="3" creationId="{07665495-51E6-4653-B58E-1D8189B6EBCB}"/>
          </ac:spMkLst>
        </pc:spChg>
        <pc:picChg chg="add del mod">
          <ac:chgData name="CLIFF" userId="604851f172595be9" providerId="LiveId" clId="{B56FBC92-F08D-4876-933E-2B0BD988B224}" dt="2021-04-11T10:45:59.521" v="11"/>
          <ac:picMkLst>
            <pc:docMk/>
            <pc:sldMk cId="1110195192" sldId="257"/>
            <ac:picMk id="4" creationId="{E276647B-B3B7-41CF-859A-E331443E9F27}"/>
          </ac:picMkLst>
        </pc:picChg>
        <pc:picChg chg="add mod">
          <ac:chgData name="CLIFF" userId="604851f172595be9" providerId="LiveId" clId="{B56FBC92-F08D-4876-933E-2B0BD988B224}" dt="2021-04-11T11:16:53.798" v="37"/>
          <ac:picMkLst>
            <pc:docMk/>
            <pc:sldMk cId="1110195192" sldId="257"/>
            <ac:picMk id="4" creationId="{E77B6864-EAD4-4602-9845-F71A66CEEC18}"/>
          </ac:picMkLst>
        </pc:picChg>
        <pc:picChg chg="add del mod">
          <ac:chgData name="CLIFF" userId="604851f172595be9" providerId="LiveId" clId="{B56FBC92-F08D-4876-933E-2B0BD988B224}" dt="2021-04-11T10:52:56.250" v="18"/>
          <ac:picMkLst>
            <pc:docMk/>
            <pc:sldMk cId="1110195192" sldId="257"/>
            <ac:picMk id="5" creationId="{E5739CE6-02DC-4698-A6B0-E52A52D07298}"/>
          </ac:picMkLst>
        </pc:picChg>
      </pc:sldChg>
      <pc:sldChg chg="addSp delSp modSp modTransition modAnim">
        <pc:chgData name="CLIFF" userId="604851f172595be9" providerId="LiveId" clId="{B56FBC92-F08D-4876-933E-2B0BD988B224}" dt="2021-04-11T11:16:53.798" v="37"/>
        <pc:sldMkLst>
          <pc:docMk/>
          <pc:sldMk cId="3898933451" sldId="258"/>
        </pc:sldMkLst>
        <pc:picChg chg="add mod">
          <ac:chgData name="CLIFF" userId="604851f172595be9" providerId="LiveId" clId="{B56FBC92-F08D-4876-933E-2B0BD988B224}" dt="2021-04-11T11:16:53.798" v="37"/>
          <ac:picMkLst>
            <pc:docMk/>
            <pc:sldMk cId="3898933451" sldId="258"/>
            <ac:picMk id="4" creationId="{3202BF5F-7D8D-4777-A0D1-360B235497B7}"/>
          </ac:picMkLst>
        </pc:picChg>
        <pc:picChg chg="add del mod">
          <ac:chgData name="CLIFF" userId="604851f172595be9" providerId="LiveId" clId="{B56FBC92-F08D-4876-933E-2B0BD988B224}" dt="2021-04-11T10:45:59.521" v="11"/>
          <ac:picMkLst>
            <pc:docMk/>
            <pc:sldMk cId="3898933451" sldId="258"/>
            <ac:picMk id="4" creationId="{36B6E774-9CDB-4C8C-92C2-D0EE58CC3972}"/>
          </ac:picMkLst>
        </pc:picChg>
        <pc:picChg chg="add del mod">
          <ac:chgData name="CLIFF" userId="604851f172595be9" providerId="LiveId" clId="{B56FBC92-F08D-4876-933E-2B0BD988B224}" dt="2021-04-11T10:52:56.250" v="18"/>
          <ac:picMkLst>
            <pc:docMk/>
            <pc:sldMk cId="3898933451" sldId="258"/>
            <ac:picMk id="5" creationId="{FB8B68AB-A0DB-4A0A-AD80-B1D7F4725E61}"/>
          </ac:picMkLst>
        </pc:picChg>
      </pc:sldChg>
      <pc:sldChg chg="addSp delSp modSp modTransition modAnim">
        <pc:chgData name="CLIFF" userId="604851f172595be9" providerId="LiveId" clId="{B56FBC92-F08D-4876-933E-2B0BD988B224}" dt="2021-04-11T11:16:53.798" v="37"/>
        <pc:sldMkLst>
          <pc:docMk/>
          <pc:sldMk cId="2204695779" sldId="259"/>
        </pc:sldMkLst>
        <pc:picChg chg="add mod">
          <ac:chgData name="CLIFF" userId="604851f172595be9" providerId="LiveId" clId="{B56FBC92-F08D-4876-933E-2B0BD988B224}" dt="2021-04-11T11:16:53.798" v="37"/>
          <ac:picMkLst>
            <pc:docMk/>
            <pc:sldMk cId="2204695779" sldId="259"/>
            <ac:picMk id="4" creationId="{3814C9AB-EC26-4DE8-9417-33AFA63A386A}"/>
          </ac:picMkLst>
        </pc:picChg>
        <pc:picChg chg="add del mod">
          <ac:chgData name="CLIFF" userId="604851f172595be9" providerId="LiveId" clId="{B56FBC92-F08D-4876-933E-2B0BD988B224}" dt="2021-04-11T10:45:59.521" v="11"/>
          <ac:picMkLst>
            <pc:docMk/>
            <pc:sldMk cId="2204695779" sldId="259"/>
            <ac:picMk id="4" creationId="{BBE24A5F-40B1-4B06-AC33-7E51E098DAF3}"/>
          </ac:picMkLst>
        </pc:picChg>
        <pc:picChg chg="add del mod">
          <ac:chgData name="CLIFF" userId="604851f172595be9" providerId="LiveId" clId="{B56FBC92-F08D-4876-933E-2B0BD988B224}" dt="2021-04-11T10:52:56.250" v="18"/>
          <ac:picMkLst>
            <pc:docMk/>
            <pc:sldMk cId="2204695779" sldId="259"/>
            <ac:picMk id="5" creationId="{EBE3E2B1-A099-4F1C-BEBB-D6DBD4E8A044}"/>
          </ac:picMkLst>
        </pc:picChg>
      </pc:sldChg>
      <pc:sldChg chg="addSp delSp modSp modTransition modAnim">
        <pc:chgData name="CLIFF" userId="604851f172595be9" providerId="LiveId" clId="{B56FBC92-F08D-4876-933E-2B0BD988B224}" dt="2021-04-11T11:16:53.798" v="37"/>
        <pc:sldMkLst>
          <pc:docMk/>
          <pc:sldMk cId="1374251049" sldId="260"/>
        </pc:sldMkLst>
        <pc:picChg chg="add mod">
          <ac:chgData name="CLIFF" userId="604851f172595be9" providerId="LiveId" clId="{B56FBC92-F08D-4876-933E-2B0BD988B224}" dt="2021-04-11T11:16:53.798" v="37"/>
          <ac:picMkLst>
            <pc:docMk/>
            <pc:sldMk cId="1374251049" sldId="260"/>
            <ac:picMk id="3" creationId="{979A37FF-930B-4EF8-834E-217D3DBCA430}"/>
          </ac:picMkLst>
        </pc:picChg>
        <pc:picChg chg="add del mod">
          <ac:chgData name="CLIFF" userId="604851f172595be9" providerId="LiveId" clId="{B56FBC92-F08D-4876-933E-2B0BD988B224}" dt="2021-04-11T10:45:59.521" v="11"/>
          <ac:picMkLst>
            <pc:docMk/>
            <pc:sldMk cId="1374251049" sldId="260"/>
            <ac:picMk id="3" creationId="{D69E331C-D373-4762-9738-57B8D8AE927E}"/>
          </ac:picMkLst>
        </pc:picChg>
        <pc:picChg chg="add del mod">
          <ac:chgData name="CLIFF" userId="604851f172595be9" providerId="LiveId" clId="{B56FBC92-F08D-4876-933E-2B0BD988B224}" dt="2021-04-11T10:52:56.250" v="18"/>
          <ac:picMkLst>
            <pc:docMk/>
            <pc:sldMk cId="1374251049" sldId="260"/>
            <ac:picMk id="4" creationId="{F35A9781-11F6-4583-85CC-98B815A34806}"/>
          </ac:picMkLst>
        </pc:picChg>
      </pc:sldChg>
      <pc:sldChg chg="addSp delSp modSp modTransition modAnim">
        <pc:chgData name="CLIFF" userId="604851f172595be9" providerId="LiveId" clId="{B56FBC92-F08D-4876-933E-2B0BD988B224}" dt="2021-04-11T11:16:53.798" v="37"/>
        <pc:sldMkLst>
          <pc:docMk/>
          <pc:sldMk cId="202851444" sldId="261"/>
        </pc:sldMkLst>
        <pc:picChg chg="add mod">
          <ac:chgData name="CLIFF" userId="604851f172595be9" providerId="LiveId" clId="{B56FBC92-F08D-4876-933E-2B0BD988B224}" dt="2021-04-11T11:16:53.798" v="37"/>
          <ac:picMkLst>
            <pc:docMk/>
            <pc:sldMk cId="202851444" sldId="261"/>
            <ac:picMk id="4" creationId="{3A344ED5-96B4-4CB1-B463-7F953A28C722}"/>
          </ac:picMkLst>
        </pc:picChg>
        <pc:picChg chg="add del mod">
          <ac:chgData name="CLIFF" userId="604851f172595be9" providerId="LiveId" clId="{B56FBC92-F08D-4876-933E-2B0BD988B224}" dt="2021-04-11T10:52:56.250" v="18"/>
          <ac:picMkLst>
            <pc:docMk/>
            <pc:sldMk cId="202851444" sldId="261"/>
            <ac:picMk id="4" creationId="{BB9CC045-64D5-4A04-9B99-F6E2E1FDA2E2}"/>
          </ac:picMkLst>
        </pc:picChg>
      </pc:sldChg>
      <pc:sldChg chg="addSp delSp modSp mod modTransition modAnim">
        <pc:chgData name="CLIFF" userId="604851f172595be9" providerId="LiveId" clId="{B56FBC92-F08D-4876-933E-2B0BD988B224}" dt="2021-04-11T13:10:53.797" v="43" actId="14100"/>
        <pc:sldMkLst>
          <pc:docMk/>
          <pc:sldMk cId="2002447022" sldId="262"/>
        </pc:sldMkLst>
        <pc:picChg chg="add del mod">
          <ac:chgData name="CLIFF" userId="604851f172595be9" providerId="LiveId" clId="{B56FBC92-F08D-4876-933E-2B0BD988B224}" dt="2021-04-11T10:49:22.858" v="13"/>
          <ac:picMkLst>
            <pc:docMk/>
            <pc:sldMk cId="2002447022" sldId="262"/>
            <ac:picMk id="4" creationId="{DC467841-D50B-48BB-9439-DB800838C31E}"/>
          </ac:picMkLst>
        </pc:picChg>
        <pc:picChg chg="add mod">
          <ac:chgData name="CLIFF" userId="604851f172595be9" providerId="LiveId" clId="{B56FBC92-F08D-4876-933E-2B0BD988B224}" dt="2021-04-11T11:16:53.798" v="37"/>
          <ac:picMkLst>
            <pc:docMk/>
            <pc:sldMk cId="2002447022" sldId="262"/>
            <ac:picMk id="4" creationId="{FE9E6403-044C-4ACA-9E28-055AAA7AAABA}"/>
          </ac:picMkLst>
        </pc:picChg>
        <pc:picChg chg="del">
          <ac:chgData name="CLIFF" userId="604851f172595be9" providerId="LiveId" clId="{B56FBC92-F08D-4876-933E-2B0BD988B224}" dt="2021-04-11T13:10:28.542" v="38" actId="478"/>
          <ac:picMkLst>
            <pc:docMk/>
            <pc:sldMk cId="2002447022" sldId="262"/>
            <ac:picMk id="5" creationId="{07C4F4B4-0A59-468D-8B33-CD4C2DF18491}"/>
          </ac:picMkLst>
        </pc:picChg>
        <pc:picChg chg="add del mod">
          <ac:chgData name="CLIFF" userId="604851f172595be9" providerId="LiveId" clId="{B56FBC92-F08D-4876-933E-2B0BD988B224}" dt="2021-04-11T10:50:41.628" v="15"/>
          <ac:picMkLst>
            <pc:docMk/>
            <pc:sldMk cId="2002447022" sldId="262"/>
            <ac:picMk id="7" creationId="{9CCE5A4D-B361-42D0-9D9C-AD80E0EE1B5C}"/>
          </ac:picMkLst>
        </pc:picChg>
        <pc:picChg chg="add mod">
          <ac:chgData name="CLIFF" userId="604851f172595be9" providerId="LiveId" clId="{B56FBC92-F08D-4876-933E-2B0BD988B224}" dt="2021-04-11T13:10:53.797" v="43" actId="14100"/>
          <ac:picMkLst>
            <pc:docMk/>
            <pc:sldMk cId="2002447022" sldId="262"/>
            <ac:picMk id="8" creationId="{115FB034-7848-4AA8-B36E-C27DD766258B}"/>
          </ac:picMkLst>
        </pc:picChg>
        <pc:picChg chg="add del mod">
          <ac:chgData name="CLIFF" userId="604851f172595be9" providerId="LiveId" clId="{B56FBC92-F08D-4876-933E-2B0BD988B224}" dt="2021-04-11T10:52:56.250" v="18"/>
          <ac:picMkLst>
            <pc:docMk/>
            <pc:sldMk cId="2002447022" sldId="262"/>
            <ac:picMk id="8" creationId="{24B7AA63-5CA1-4784-BBD5-056E9B31CFA5}"/>
          </ac:picMkLst>
        </pc:picChg>
      </pc:sldChg>
      <pc:sldChg chg="addSp delSp modSp modTransition modAnim">
        <pc:chgData name="CLIFF" userId="604851f172595be9" providerId="LiveId" clId="{B56FBC92-F08D-4876-933E-2B0BD988B224}" dt="2021-04-11T11:16:53.798" v="37"/>
        <pc:sldMkLst>
          <pc:docMk/>
          <pc:sldMk cId="1304237364" sldId="263"/>
        </pc:sldMkLst>
        <pc:picChg chg="add del mod">
          <ac:chgData name="CLIFF" userId="604851f172595be9" providerId="LiveId" clId="{B56FBC92-F08D-4876-933E-2B0BD988B224}" dt="2021-04-11T10:52:56.250" v="18"/>
          <ac:picMkLst>
            <pc:docMk/>
            <pc:sldMk cId="1304237364" sldId="263"/>
            <ac:picMk id="4" creationId="{DF7C7418-CAC2-4729-B432-3375C991F076}"/>
          </ac:picMkLst>
        </pc:picChg>
        <pc:picChg chg="add mod">
          <ac:chgData name="CLIFF" userId="604851f172595be9" providerId="LiveId" clId="{B56FBC92-F08D-4876-933E-2B0BD988B224}" dt="2021-04-11T11:16:53.798" v="37"/>
          <ac:picMkLst>
            <pc:docMk/>
            <pc:sldMk cId="1304237364" sldId="263"/>
            <ac:picMk id="4" creationId="{EF79A4CB-61CD-4E78-9DC9-4A5637A1A355}"/>
          </ac:picMkLst>
        </pc:picChg>
        <pc:picChg chg="add del mod">
          <ac:chgData name="CLIFF" userId="604851f172595be9" providerId="LiveId" clId="{B56FBC92-F08D-4876-933E-2B0BD988B224}" dt="2021-04-11T10:54:21.611" v="20"/>
          <ac:picMkLst>
            <pc:docMk/>
            <pc:sldMk cId="1304237364" sldId="263"/>
            <ac:picMk id="7" creationId="{BDCBF6D1-48E4-4067-A9E2-79F834E9DF8A}"/>
          </ac:picMkLst>
        </pc:picChg>
        <pc:picChg chg="add del mod">
          <ac:chgData name="CLIFF" userId="604851f172595be9" providerId="LiveId" clId="{B56FBC92-F08D-4876-933E-2B0BD988B224}" dt="2021-04-11T11:11:47.597" v="36"/>
          <ac:picMkLst>
            <pc:docMk/>
            <pc:sldMk cId="1304237364" sldId="263"/>
            <ac:picMk id="8" creationId="{C747B12D-BCCE-4BAA-A011-B3F719A30E4E}"/>
          </ac:picMkLst>
        </pc:picChg>
      </pc:sldChg>
      <pc:sldChg chg="addSp delSp modSp modTransition modAnim">
        <pc:chgData name="CLIFF" userId="604851f172595be9" providerId="LiveId" clId="{B56FBC92-F08D-4876-933E-2B0BD988B224}" dt="2021-04-11T11:16:53.798" v="37"/>
        <pc:sldMkLst>
          <pc:docMk/>
          <pc:sldMk cId="2866022797" sldId="264"/>
        </pc:sldMkLst>
        <pc:picChg chg="add mod">
          <ac:chgData name="CLIFF" userId="604851f172595be9" providerId="LiveId" clId="{B56FBC92-F08D-4876-933E-2B0BD988B224}" dt="2021-04-11T11:16:53.798" v="37"/>
          <ac:picMkLst>
            <pc:docMk/>
            <pc:sldMk cId="2866022797" sldId="264"/>
            <ac:picMk id="4" creationId="{30B3C1A4-70BB-48D9-90E7-C2FD1FBBF5B6}"/>
          </ac:picMkLst>
        </pc:picChg>
        <pc:picChg chg="add del mod">
          <ac:chgData name="CLIFF" userId="604851f172595be9" providerId="LiveId" clId="{B56FBC92-F08D-4876-933E-2B0BD988B224}" dt="2021-04-11T10:52:13.638" v="17"/>
          <ac:picMkLst>
            <pc:docMk/>
            <pc:sldMk cId="2866022797" sldId="264"/>
            <ac:picMk id="4" creationId="{CE6BF8A7-713E-4A46-9899-09FC5C360BAB}"/>
          </ac:picMkLst>
        </pc:picChg>
        <pc:picChg chg="add del mod">
          <ac:chgData name="CLIFF" userId="604851f172595be9" providerId="LiveId" clId="{B56FBC92-F08D-4876-933E-2B0BD988B224}" dt="2021-04-11T10:54:59.872" v="22"/>
          <ac:picMkLst>
            <pc:docMk/>
            <pc:sldMk cId="2866022797" sldId="264"/>
            <ac:picMk id="7" creationId="{93EE851D-9E11-4EFC-9232-A5DC5C37EB36}"/>
          </ac:picMkLst>
        </pc:picChg>
        <pc:picChg chg="add del mod">
          <ac:chgData name="CLIFF" userId="604851f172595be9" providerId="LiveId" clId="{B56FBC92-F08D-4876-933E-2B0BD988B224}" dt="2021-04-11T11:11:47.597" v="36"/>
          <ac:picMkLst>
            <pc:docMk/>
            <pc:sldMk cId="2866022797" sldId="264"/>
            <ac:picMk id="8" creationId="{F0CF6C01-3D2C-49D2-9B45-1CBF12E4334F}"/>
          </ac:picMkLst>
        </pc:picChg>
      </pc:sldChg>
      <pc:sldChg chg="addSp delSp modSp modTransition modAnim">
        <pc:chgData name="CLIFF" userId="604851f172595be9" providerId="LiveId" clId="{B56FBC92-F08D-4876-933E-2B0BD988B224}" dt="2021-04-11T11:16:53.798" v="37"/>
        <pc:sldMkLst>
          <pc:docMk/>
          <pc:sldMk cId="4086644391" sldId="265"/>
        </pc:sldMkLst>
        <pc:picChg chg="add mod">
          <ac:chgData name="CLIFF" userId="604851f172595be9" providerId="LiveId" clId="{B56FBC92-F08D-4876-933E-2B0BD988B224}" dt="2021-04-11T11:16:53.798" v="37"/>
          <ac:picMkLst>
            <pc:docMk/>
            <pc:sldMk cId="4086644391" sldId="265"/>
            <ac:picMk id="4" creationId="{E9D45923-6C75-4832-AACD-B79C858E5B6A}"/>
          </ac:picMkLst>
        </pc:picChg>
        <pc:picChg chg="add del mod">
          <ac:chgData name="CLIFF" userId="604851f172595be9" providerId="LiveId" clId="{B56FBC92-F08D-4876-933E-2B0BD988B224}" dt="2021-04-11T10:57:06.210" v="24"/>
          <ac:picMkLst>
            <pc:docMk/>
            <pc:sldMk cId="4086644391" sldId="265"/>
            <ac:picMk id="4" creationId="{F2182717-4700-49EA-A5D0-CA76F9014ABD}"/>
          </ac:picMkLst>
        </pc:picChg>
        <pc:picChg chg="add del mod">
          <ac:chgData name="CLIFF" userId="604851f172595be9" providerId="LiveId" clId="{B56FBC92-F08D-4876-933E-2B0BD988B224}" dt="2021-04-11T11:11:47.597" v="36"/>
          <ac:picMkLst>
            <pc:docMk/>
            <pc:sldMk cId="4086644391" sldId="265"/>
            <ac:picMk id="5" creationId="{8688E5C6-CAEE-47F8-B76D-5F146A1FFE46}"/>
          </ac:picMkLst>
        </pc:picChg>
      </pc:sldChg>
      <pc:sldChg chg="addSp delSp modSp modTransition modAnim">
        <pc:chgData name="CLIFF" userId="604851f172595be9" providerId="LiveId" clId="{B56FBC92-F08D-4876-933E-2B0BD988B224}" dt="2021-04-11T11:16:53.798" v="37"/>
        <pc:sldMkLst>
          <pc:docMk/>
          <pc:sldMk cId="1224100594" sldId="266"/>
        </pc:sldMkLst>
        <pc:picChg chg="add mod">
          <ac:chgData name="CLIFF" userId="604851f172595be9" providerId="LiveId" clId="{B56FBC92-F08D-4876-933E-2B0BD988B224}" dt="2021-04-11T11:16:53.798" v="37"/>
          <ac:picMkLst>
            <pc:docMk/>
            <pc:sldMk cId="1224100594" sldId="266"/>
            <ac:picMk id="4" creationId="{06FDC169-4687-4ED4-910C-7B96BB432326}"/>
          </ac:picMkLst>
        </pc:picChg>
        <pc:picChg chg="add del mod">
          <ac:chgData name="CLIFF" userId="604851f172595be9" providerId="LiveId" clId="{B56FBC92-F08D-4876-933E-2B0BD988B224}" dt="2021-04-11T11:01:12.400" v="26"/>
          <ac:picMkLst>
            <pc:docMk/>
            <pc:sldMk cId="1224100594" sldId="266"/>
            <ac:picMk id="4" creationId="{D8274F7B-1798-439D-9A7A-EB3AB8F2BBE9}"/>
          </ac:picMkLst>
        </pc:picChg>
        <pc:picChg chg="add del mod">
          <ac:chgData name="CLIFF" userId="604851f172595be9" providerId="LiveId" clId="{B56FBC92-F08D-4876-933E-2B0BD988B224}" dt="2021-04-11T11:01:53.060" v="28"/>
          <ac:picMkLst>
            <pc:docMk/>
            <pc:sldMk cId="1224100594" sldId="266"/>
            <ac:picMk id="5" creationId="{F7D9B79C-3B24-4720-9CE1-D1E372F1147C}"/>
          </ac:picMkLst>
        </pc:picChg>
        <pc:picChg chg="add del mod">
          <ac:chgData name="CLIFF" userId="604851f172595be9" providerId="LiveId" clId="{B56FBC92-F08D-4876-933E-2B0BD988B224}" dt="2021-04-11T11:11:47.597" v="36"/>
          <ac:picMkLst>
            <pc:docMk/>
            <pc:sldMk cId="1224100594" sldId="266"/>
            <ac:picMk id="6" creationId="{B29CA6BB-C2E6-4B75-AC46-ADDCD99D90E6}"/>
          </ac:picMkLst>
        </pc:picChg>
      </pc:sldChg>
      <pc:sldChg chg="addSp delSp modSp modTransition modAnim">
        <pc:chgData name="CLIFF" userId="604851f172595be9" providerId="LiveId" clId="{B56FBC92-F08D-4876-933E-2B0BD988B224}" dt="2021-04-11T11:16:53.798" v="37"/>
        <pc:sldMkLst>
          <pc:docMk/>
          <pc:sldMk cId="629620871" sldId="267"/>
        </pc:sldMkLst>
        <pc:picChg chg="add mod">
          <ac:chgData name="CLIFF" userId="604851f172595be9" providerId="LiveId" clId="{B56FBC92-F08D-4876-933E-2B0BD988B224}" dt="2021-04-11T11:16:53.798" v="37"/>
          <ac:picMkLst>
            <pc:docMk/>
            <pc:sldMk cId="629620871" sldId="267"/>
            <ac:picMk id="4" creationId="{6A466C8C-2022-40E1-A3FE-501E896CD651}"/>
          </ac:picMkLst>
        </pc:picChg>
        <pc:picChg chg="add del mod">
          <ac:chgData name="CLIFF" userId="604851f172595be9" providerId="LiveId" clId="{B56FBC92-F08D-4876-933E-2B0BD988B224}" dt="2021-04-11T11:02:44.760" v="30"/>
          <ac:picMkLst>
            <pc:docMk/>
            <pc:sldMk cId="629620871" sldId="267"/>
            <ac:picMk id="4" creationId="{C69C6936-8F5D-4777-9771-384AF3BBAF29}"/>
          </ac:picMkLst>
        </pc:picChg>
        <pc:picChg chg="add del mod">
          <ac:chgData name="CLIFF" userId="604851f172595be9" providerId="LiveId" clId="{B56FBC92-F08D-4876-933E-2B0BD988B224}" dt="2021-04-11T11:11:47.597" v="36"/>
          <ac:picMkLst>
            <pc:docMk/>
            <pc:sldMk cId="629620871" sldId="267"/>
            <ac:picMk id="5" creationId="{88323285-AFC4-40CF-8529-C4971AD71479}"/>
          </ac:picMkLst>
        </pc:picChg>
      </pc:sldChg>
      <pc:sldChg chg="addSp delSp modSp modTransition modAnim">
        <pc:chgData name="CLIFF" userId="604851f172595be9" providerId="LiveId" clId="{B56FBC92-F08D-4876-933E-2B0BD988B224}" dt="2021-04-11T11:16:53.798" v="37"/>
        <pc:sldMkLst>
          <pc:docMk/>
          <pc:sldMk cId="37796695" sldId="268"/>
        </pc:sldMkLst>
        <pc:picChg chg="add del mod">
          <ac:chgData name="CLIFF" userId="604851f172595be9" providerId="LiveId" clId="{B56FBC92-F08D-4876-933E-2B0BD988B224}" dt="2021-04-11T11:03:19.829" v="32"/>
          <ac:picMkLst>
            <pc:docMk/>
            <pc:sldMk cId="37796695" sldId="268"/>
            <ac:picMk id="4" creationId="{01C1F8B4-B4AB-4A9A-8D98-005EAC7741C0}"/>
          </ac:picMkLst>
        </pc:picChg>
        <pc:picChg chg="add mod">
          <ac:chgData name="CLIFF" userId="604851f172595be9" providerId="LiveId" clId="{B56FBC92-F08D-4876-933E-2B0BD988B224}" dt="2021-04-11T11:16:53.798" v="37"/>
          <ac:picMkLst>
            <pc:docMk/>
            <pc:sldMk cId="37796695" sldId="268"/>
            <ac:picMk id="4" creationId="{90F6418E-D0DF-4B33-990D-AB280D3790A2}"/>
          </ac:picMkLst>
        </pc:picChg>
        <pc:picChg chg="add del mod">
          <ac:chgData name="CLIFF" userId="604851f172595be9" providerId="LiveId" clId="{B56FBC92-F08D-4876-933E-2B0BD988B224}" dt="2021-04-11T11:11:47.597" v="36"/>
          <ac:picMkLst>
            <pc:docMk/>
            <pc:sldMk cId="37796695" sldId="268"/>
            <ac:picMk id="5" creationId="{35FD58D4-F910-4A6A-ADAB-29D60C36E8CD}"/>
          </ac:picMkLst>
        </pc:picChg>
      </pc:sldChg>
      <pc:sldChg chg="addSp delSp modSp modTransition modAnim">
        <pc:chgData name="CLIFF" userId="604851f172595be9" providerId="LiveId" clId="{B56FBC92-F08D-4876-933E-2B0BD988B224}" dt="2021-04-11T11:16:53.798" v="37"/>
        <pc:sldMkLst>
          <pc:docMk/>
          <pc:sldMk cId="2048492576" sldId="269"/>
        </pc:sldMkLst>
        <pc:picChg chg="add del mod">
          <ac:chgData name="CLIFF" userId="604851f172595be9" providerId="LiveId" clId="{B56FBC92-F08D-4876-933E-2B0BD988B224}" dt="2021-04-11T11:05:35.180" v="34"/>
          <ac:picMkLst>
            <pc:docMk/>
            <pc:sldMk cId="2048492576" sldId="269"/>
            <ac:picMk id="4" creationId="{300652F2-6E63-4C92-892D-2FB2FFBF91EE}"/>
          </ac:picMkLst>
        </pc:picChg>
        <pc:picChg chg="add mod">
          <ac:chgData name="CLIFF" userId="604851f172595be9" providerId="LiveId" clId="{B56FBC92-F08D-4876-933E-2B0BD988B224}" dt="2021-04-11T11:16:53.798" v="37"/>
          <ac:picMkLst>
            <pc:docMk/>
            <pc:sldMk cId="2048492576" sldId="269"/>
            <ac:picMk id="4" creationId="{ADD2FF9B-E6D9-4739-A1E4-C9DAA39049FC}"/>
          </ac:picMkLst>
        </pc:picChg>
        <pc:picChg chg="add del mod">
          <ac:chgData name="CLIFF" userId="604851f172595be9" providerId="LiveId" clId="{B56FBC92-F08D-4876-933E-2B0BD988B224}" dt="2021-04-11T11:11:47.597" v="36"/>
          <ac:picMkLst>
            <pc:docMk/>
            <pc:sldMk cId="2048492576" sldId="269"/>
            <ac:picMk id="5" creationId="{FBAFD662-B40C-425A-AD49-2F3D5C08F0A4}"/>
          </ac:picMkLst>
        </pc:picChg>
      </pc:sldChg>
      <pc:sldChg chg="addSp delSp modSp modTransition modAnim">
        <pc:chgData name="CLIFF" userId="604851f172595be9" providerId="LiveId" clId="{B56FBC92-F08D-4876-933E-2B0BD988B224}" dt="2021-04-11T11:16:53.798" v="37"/>
        <pc:sldMkLst>
          <pc:docMk/>
          <pc:sldMk cId="185642477" sldId="270"/>
        </pc:sldMkLst>
        <pc:picChg chg="add del mod">
          <ac:chgData name="CLIFF" userId="604851f172595be9" providerId="LiveId" clId="{B56FBC92-F08D-4876-933E-2B0BD988B224}" dt="2021-04-11T11:11:47.597" v="36"/>
          <ac:picMkLst>
            <pc:docMk/>
            <pc:sldMk cId="185642477" sldId="270"/>
            <ac:picMk id="4" creationId="{3DF40C4B-30B5-40C2-9DA9-7CFC0DFD2DEE}"/>
          </ac:picMkLst>
        </pc:picChg>
        <pc:picChg chg="add mod">
          <ac:chgData name="CLIFF" userId="604851f172595be9" providerId="LiveId" clId="{B56FBC92-F08D-4876-933E-2B0BD988B224}" dt="2021-04-11T11:16:53.798" v="37"/>
          <ac:picMkLst>
            <pc:docMk/>
            <pc:sldMk cId="185642477" sldId="270"/>
            <ac:picMk id="7" creationId="{BFEE475B-1280-4D1A-830B-660C03D47D53}"/>
          </ac:picMkLst>
        </pc:picChg>
      </pc:sldChg>
      <pc:sldChg chg="addSp delSp modSp modTransition modAnim">
        <pc:chgData name="CLIFF" userId="604851f172595be9" providerId="LiveId" clId="{B56FBC92-F08D-4876-933E-2B0BD988B224}" dt="2021-04-11T11:16:53.798" v="37"/>
        <pc:sldMkLst>
          <pc:docMk/>
          <pc:sldMk cId="4293373533" sldId="271"/>
        </pc:sldMkLst>
        <pc:picChg chg="add del mod">
          <ac:chgData name="CLIFF" userId="604851f172595be9" providerId="LiveId" clId="{B56FBC92-F08D-4876-933E-2B0BD988B224}" dt="2021-04-11T11:11:47.597" v="36"/>
          <ac:picMkLst>
            <pc:docMk/>
            <pc:sldMk cId="4293373533" sldId="271"/>
            <ac:picMk id="4" creationId="{F81029C0-6227-4E21-9194-17F2E6861D7E}"/>
          </ac:picMkLst>
        </pc:picChg>
        <pc:picChg chg="add mod">
          <ac:chgData name="CLIFF" userId="604851f172595be9" providerId="LiveId" clId="{B56FBC92-F08D-4876-933E-2B0BD988B224}" dt="2021-04-11T11:16:53.798" v="37"/>
          <ac:picMkLst>
            <pc:docMk/>
            <pc:sldMk cId="4293373533" sldId="271"/>
            <ac:picMk id="5" creationId="{FB907224-B3DA-4851-A0E4-3BAA2742D3E2}"/>
          </ac:picMkLst>
        </pc:picChg>
      </pc:sldChg>
    </pc:docChg>
  </pc:docChgLst>
</pc:chgInfo>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E5780287-8B8F-450E-92C4-4786BD6C5C37}" type="datetimeFigureOut">
              <a:rPr lang="en-US" smtClean="0"/>
              <a:t>4/11/2021</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8165371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4220137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76538934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7890458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42464999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5780287-8B8F-450E-92C4-4786BD6C5C37}" type="datetimeFigureOut">
              <a:rPr lang="en-US" smtClean="0"/>
              <a:t>4/11/2021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38936307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E5780287-8B8F-450E-92C4-4786BD6C5C37}" type="datetimeFigureOut">
              <a:rPr lang="en-US" smtClean="0"/>
              <a:t>4/11/2021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88734045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780287-8B8F-450E-92C4-4786BD6C5C37}" type="datetimeFigureOut">
              <a:rPr lang="en-US" smtClean="0"/>
              <a:t>4/11/2021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07486523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780287-8B8F-450E-92C4-4786BD6C5C37}" type="datetimeFigureOut">
              <a:rPr lang="en-US" smtClean="0"/>
              <a:t>4/11/2021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14674863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5780287-8B8F-450E-92C4-4786BD6C5C37}" type="datetimeFigureOut">
              <a:rPr lang="en-US" smtClean="0"/>
              <a:t>4/11/2021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6829656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780287-8B8F-450E-92C4-4786BD6C5C37}" type="datetimeFigureOut">
              <a:rPr lang="en-US" smtClean="0"/>
              <a:t>4/11/2021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0398103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423166449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5780287-8B8F-450E-92C4-4786BD6C5C37}" type="datetimeFigureOut">
              <a:rPr lang="en-US" smtClean="0"/>
              <a:t>4/11/2021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3682999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5780287-8B8F-450E-92C4-4786BD6C5C37}" type="datetimeFigureOut">
              <a:rPr lang="en-US" smtClean="0"/>
              <a:t>4/11/2021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28496468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780287-8B8F-450E-92C4-4786BD6C5C37}" type="datetimeFigureOut">
              <a:rPr lang="en-US" smtClean="0"/>
              <a:t>4/11/2021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489275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13910532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5780287-8B8F-450E-92C4-4786BD6C5C37}" type="datetimeFigureOut">
              <a:rPr lang="en-US" smtClean="0"/>
              <a:t>4/11/2021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F21C73-0A45-416C-942E-29AB62C6A72A}" type="slidenum">
              <a:rPr lang="en-US" smtClean="0"/>
              <a:t>‹#›</a:t>
            </a:fld>
            <a:endParaRPr lang="en-US"/>
          </a:p>
        </p:txBody>
      </p:sp>
    </p:spTree>
    <p:extLst>
      <p:ext uri="{BB962C8B-B14F-4D97-AF65-F5344CB8AC3E}">
        <p14:creationId xmlns:p14="http://schemas.microsoft.com/office/powerpoint/2010/main" val="786804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780287-8B8F-450E-92C4-4786BD6C5C37}" type="datetimeFigureOut">
              <a:rPr lang="en-US" smtClean="0"/>
              <a:t>4/11/2021</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4F21C73-0A45-416C-942E-29AB62C6A72A}" type="slidenum">
              <a:rPr lang="en-US" smtClean="0"/>
              <a:t>‹#›</a:t>
            </a:fld>
            <a:endParaRPr lang="en-US"/>
          </a:p>
        </p:txBody>
      </p:sp>
    </p:spTree>
    <p:extLst>
      <p:ext uri="{BB962C8B-B14F-4D97-AF65-F5344CB8AC3E}">
        <p14:creationId xmlns:p14="http://schemas.microsoft.com/office/powerpoint/2010/main" val="1973230199"/>
      </p:ext>
    </p:extLst>
  </p:cSld>
  <p:clrMap bg1="dk1" tx1="lt1" bg2="dk2" tx2="lt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3.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3.png"/><Relationship Id="rId4" Type="http://schemas.openxmlformats.org/officeDocument/2006/relationships/hyperlink" Target="https://en.wikipedia.org/wiki/2013_Dhaka_garment_factory_collapse"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5.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3.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FC8DFB-3BDA-4681-BFB4-8399D9CB9A14}"/>
              </a:ext>
            </a:extLst>
          </p:cNvPr>
          <p:cNvSpPr>
            <a:spLocks noGrp="1"/>
          </p:cNvSpPr>
          <p:nvPr>
            <p:ph type="ctrTitle"/>
          </p:nvPr>
        </p:nvSpPr>
        <p:spPr>
          <a:xfrm>
            <a:off x="1700212" y="2084173"/>
            <a:ext cx="8791575" cy="1344827"/>
          </a:xfrm>
        </p:spPr>
        <p:txBody>
          <a:bodyPr>
            <a:normAutofit fontScale="90000"/>
          </a:bodyPr>
          <a:lstStyle/>
          <a:p>
            <a:pPr algn="ctr"/>
            <a:r>
              <a:rPr lang="en-US" dirty="0">
                <a:latin typeface="Times New Roman" panose="02020603050405020304" pitchFamily="18" charset="0"/>
                <a:cs typeface="Times New Roman" panose="02020603050405020304" pitchFamily="18" charset="0"/>
              </a:rPr>
              <a:t>Concrete crack detection system-phase 2</a:t>
            </a:r>
          </a:p>
        </p:txBody>
      </p:sp>
      <p:pic>
        <p:nvPicPr>
          <p:cNvPr id="3" name="Audio 2">
            <a:hlinkClick r:id="" action="ppaction://media"/>
            <a:extLst>
              <a:ext uri="{FF2B5EF4-FFF2-40B4-BE49-F238E27FC236}">
                <a16:creationId xmlns:a16="http://schemas.microsoft.com/office/drawing/2014/main" id="{152C7DFF-F353-4044-BF67-7BF9B1A4B57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37215951"/>
      </p:ext>
    </p:extLst>
  </p:cSld>
  <p:clrMapOvr>
    <a:masterClrMapping/>
  </p:clrMapOvr>
  <mc:AlternateContent xmlns:mc="http://schemas.openxmlformats.org/markup-compatibility/2006" xmlns:p14="http://schemas.microsoft.com/office/powerpoint/2010/main">
    <mc:Choice Requires="p14">
      <p:transition spd="slow" p14:dur="2000" advTm="6216"/>
    </mc:Choice>
    <mc:Fallback xmlns="">
      <p:transition spd="slow" advTm="6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FAB47B-5341-4657-A033-1313FEC032A6}"/>
              </a:ext>
            </a:extLst>
          </p:cNvPr>
          <p:cNvSpPr>
            <a:spLocks noGrp="1"/>
          </p:cNvSpPr>
          <p:nvPr>
            <p:ph type="title"/>
          </p:nvPr>
        </p:nvSpPr>
        <p:spPr>
          <a:xfrm>
            <a:off x="1141413" y="618517"/>
            <a:ext cx="9905998" cy="972157"/>
          </a:xfrm>
        </p:spPr>
        <p:txBody>
          <a:bodyPr>
            <a:normAutofit/>
          </a:bodyPr>
          <a:lstStyle/>
          <a:p>
            <a:pPr algn="ctr"/>
            <a:r>
              <a:rPr lang="en-US" dirty="0">
                <a:latin typeface="Times New Roman" panose="02020603050405020304" pitchFamily="18" charset="0"/>
                <a:cs typeface="Times New Roman" panose="02020603050405020304" pitchFamily="18" charset="0"/>
              </a:rPr>
              <a:t>Confusion matrix</a:t>
            </a:r>
          </a:p>
        </p:txBody>
      </p:sp>
      <p:sp>
        <p:nvSpPr>
          <p:cNvPr id="3" name="Content Placeholder 2">
            <a:extLst>
              <a:ext uri="{FF2B5EF4-FFF2-40B4-BE49-F238E27FC236}">
                <a16:creationId xmlns:a16="http://schemas.microsoft.com/office/drawing/2014/main" id="{20D695B4-F3B5-41B4-8A87-F9E6289BB5DF}"/>
              </a:ext>
            </a:extLst>
          </p:cNvPr>
          <p:cNvSpPr>
            <a:spLocks noGrp="1"/>
          </p:cNvSpPr>
          <p:nvPr>
            <p:ph idx="1"/>
          </p:nvPr>
        </p:nvSpPr>
        <p:spPr>
          <a:xfrm>
            <a:off x="1141412" y="1441622"/>
            <a:ext cx="9905999" cy="4349579"/>
          </a:xfrm>
        </p:spPr>
        <p:txBody>
          <a:bodyPr>
            <a:normAutofit lnSpcReduction="10000"/>
          </a:bodyPr>
          <a:lstStyle/>
          <a:p>
            <a:pPr marL="0" indent="0" algn="just" rtl="0">
              <a:spcBef>
                <a:spcPts val="0"/>
              </a:spcBef>
              <a:spcAft>
                <a:spcPts val="0"/>
              </a:spcAft>
              <a:buNone/>
            </a:pPr>
            <a:r>
              <a:rPr lang="en-US" sz="1800" b="0" i="0" u="none" strike="noStrike" dirty="0">
                <a:effectLst/>
                <a:latin typeface="Times New Roman" panose="02020603050405020304" pitchFamily="18" charset="0"/>
              </a:rPr>
              <a:t>True Positive (TP):  True positive represents the value of correct predictions of positives out of actual positive cases. Out of 4003 actual positives, 3978 are correctly predicted positive. Thus, the value of true positive is 3978.</a:t>
            </a:r>
            <a:endParaRPr lang="en-US" dirty="0">
              <a:effectLst/>
            </a:endParaRPr>
          </a:p>
          <a:p>
            <a:pPr marL="0" indent="0" algn="just" rtl="0">
              <a:spcBef>
                <a:spcPts val="1125"/>
              </a:spcBef>
              <a:spcAft>
                <a:spcPts val="0"/>
              </a:spcAft>
              <a:buNone/>
            </a:pPr>
            <a:r>
              <a:rPr lang="en-US" sz="1800" b="0" i="0" u="none" strike="noStrike" dirty="0">
                <a:effectLst/>
                <a:latin typeface="Times New Roman" panose="02020603050405020304" pitchFamily="18" charset="0"/>
              </a:rPr>
              <a:t>False Positive (FP): It represents the value of incorrect positive predictions. The value represents the number of negatives(out of 3997) which gets falsely predicted a positive. Out of 3997 actual negatives, 2 is falsely predicted as positive. Thus the value of false positive is 2.</a:t>
            </a:r>
          </a:p>
          <a:p>
            <a:pPr marL="0" indent="0" algn="just" rtl="0">
              <a:spcBef>
                <a:spcPts val="1125"/>
              </a:spcBef>
              <a:spcAft>
                <a:spcPts val="0"/>
              </a:spcAft>
              <a:buNone/>
            </a:pPr>
            <a:r>
              <a:rPr lang="en-US" sz="1800" b="0" i="0" u="none" strike="noStrike" dirty="0">
                <a:effectLst/>
                <a:latin typeface="Times New Roman" panose="02020603050405020304" pitchFamily="18" charset="0"/>
              </a:rPr>
              <a:t>True Negative (TN)</a:t>
            </a:r>
            <a:r>
              <a:rPr lang="en-US" dirty="0"/>
              <a:t>: </a:t>
            </a:r>
            <a:r>
              <a:rPr lang="en-US" sz="1800" b="0" i="0" u="none" strike="noStrike" dirty="0">
                <a:effectLst/>
                <a:latin typeface="Times New Roman" panose="02020603050405020304" pitchFamily="18" charset="0"/>
              </a:rPr>
              <a:t>True negative represents the value of correct prediction of negatives out of actual negative cases. Out of 3997 actual negatives , 3995 are corrected predicted as negatives. The value of true negatives is 3995.</a:t>
            </a:r>
            <a:endParaRPr lang="en-US" dirty="0">
              <a:effectLst/>
            </a:endParaRPr>
          </a:p>
          <a:p>
            <a:pPr marL="0" indent="0" algn="just" rtl="0">
              <a:spcBef>
                <a:spcPts val="1125"/>
              </a:spcBef>
              <a:spcAft>
                <a:spcPts val="0"/>
              </a:spcAft>
              <a:buNone/>
            </a:pPr>
            <a:r>
              <a:rPr lang="en-US" sz="1800" b="0" i="0" u="none" strike="noStrike" dirty="0">
                <a:effectLst/>
                <a:latin typeface="Times New Roman" panose="02020603050405020304" pitchFamily="18" charset="0"/>
              </a:rPr>
              <a:t>False Negative (FN): False Negative represents the value of incorrect negative predictions. This value represents the  number of actual positives (out of 4003) which gets falsely predicted as negatives. Out of 4003 actual positives, 25 is incorrectly predicted as negatives. Thus, the value of False Negative is 25</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E9D45923-6C75-4832-AACD-B79C858E5B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086644391"/>
      </p:ext>
    </p:extLst>
  </p:cSld>
  <p:clrMapOvr>
    <a:masterClrMapping/>
  </p:clrMapOvr>
  <mc:AlternateContent xmlns:mc="http://schemas.openxmlformats.org/markup-compatibility/2006" xmlns:p14="http://schemas.microsoft.com/office/powerpoint/2010/main">
    <mc:Choice Requires="p14">
      <p:transition spd="slow" p14:dur="2000" advTm="40505"/>
    </mc:Choice>
    <mc:Fallback xmlns="">
      <p:transition spd="slow" advTm="405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3F777A-4BC5-4137-B5BA-DB07E2DD7475}"/>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Precision</a:t>
            </a:r>
          </a:p>
        </p:txBody>
      </p:sp>
      <p:sp>
        <p:nvSpPr>
          <p:cNvPr id="3" name="Content Placeholder 2">
            <a:extLst>
              <a:ext uri="{FF2B5EF4-FFF2-40B4-BE49-F238E27FC236}">
                <a16:creationId xmlns:a16="http://schemas.microsoft.com/office/drawing/2014/main" id="{09819325-F681-4629-874A-DFC675D8C83B}"/>
              </a:ext>
            </a:extLst>
          </p:cNvPr>
          <p:cNvSpPr>
            <a:spLocks noGrp="1"/>
          </p:cNvSpPr>
          <p:nvPr>
            <p:ph idx="1"/>
          </p:nvPr>
        </p:nvSpPr>
        <p:spPr/>
        <p:txBody>
          <a:bodyPr/>
          <a:lstStyle/>
          <a:p>
            <a:pPr marL="0" indent="0" algn="just" rtl="0">
              <a:spcBef>
                <a:spcPts val="1125"/>
              </a:spcBef>
              <a:spcAft>
                <a:spcPts val="0"/>
              </a:spcAft>
              <a:buNone/>
            </a:pPr>
            <a:r>
              <a:rPr lang="en-US" sz="1800" b="0" i="0" u="none" strike="noStrike" dirty="0">
                <a:effectLst/>
                <a:latin typeface="Times New Roman" panose="02020603050405020304" pitchFamily="18" charset="0"/>
                <a:cs typeface="Times New Roman" panose="02020603050405020304" pitchFamily="18" charset="0"/>
              </a:rPr>
              <a:t>It represents the model's ability to correctly predict the positives out of all the positive prediction it made. It represents the ratio between the number positive samples correctly classified to the total number of samples classified as positive (either correctly or incorrectly).</a:t>
            </a:r>
            <a:endParaRPr lang="en-US" dirty="0">
              <a:effectLst/>
              <a:latin typeface="Times New Roman" panose="02020603050405020304" pitchFamily="18" charset="0"/>
              <a:cs typeface="Times New Roman" panose="02020603050405020304" pitchFamily="18" charset="0"/>
            </a:endParaRPr>
          </a:p>
          <a:p>
            <a:pPr rtl="0">
              <a:spcBef>
                <a:spcPts val="1125"/>
              </a:spcBef>
              <a:spcAft>
                <a:spcPts val="0"/>
              </a:spcAft>
            </a:pPr>
            <a:r>
              <a:rPr lang="en-US" sz="1800" b="0" i="0" u="none" strike="noStrike" dirty="0">
                <a:effectLst/>
                <a:latin typeface="Times New Roman" panose="02020603050405020304" pitchFamily="18" charset="0"/>
              </a:rPr>
              <a:t>Precision score =  TP/(TP+FP)</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(3978/(2+3978)</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1.00</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06FDC169-4687-4ED4-910C-7B96BB4323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224100594"/>
      </p:ext>
    </p:extLst>
  </p:cSld>
  <p:clrMapOvr>
    <a:masterClrMapping/>
  </p:clrMapOvr>
  <mc:AlternateContent xmlns:mc="http://schemas.openxmlformats.org/markup-compatibility/2006" xmlns:p14="http://schemas.microsoft.com/office/powerpoint/2010/main">
    <mc:Choice Requires="p14">
      <p:transition spd="slow" p14:dur="2000" advTm="22185"/>
    </mc:Choice>
    <mc:Fallback xmlns="">
      <p:transition spd="slow" advTm="221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D461AE-F4C8-48AE-8F34-46364415772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Recall</a:t>
            </a:r>
          </a:p>
        </p:txBody>
      </p:sp>
      <p:sp>
        <p:nvSpPr>
          <p:cNvPr id="3" name="Content Placeholder 2">
            <a:extLst>
              <a:ext uri="{FF2B5EF4-FFF2-40B4-BE49-F238E27FC236}">
                <a16:creationId xmlns:a16="http://schemas.microsoft.com/office/drawing/2014/main" id="{32416FB1-5BCD-4E7E-9B9C-A33B4CF51910}"/>
              </a:ext>
            </a:extLst>
          </p:cNvPr>
          <p:cNvSpPr>
            <a:spLocks noGrp="1"/>
          </p:cNvSpPr>
          <p:nvPr>
            <p:ph idx="1"/>
          </p:nvPr>
        </p:nvSpPr>
        <p:spPr/>
        <p:txBody>
          <a:bodyPr/>
          <a:lstStyle/>
          <a:p>
            <a:pPr marL="0" indent="0" rtl="0">
              <a:spcBef>
                <a:spcPts val="1125"/>
              </a:spcBef>
              <a:spcAft>
                <a:spcPts val="0"/>
              </a:spcAft>
              <a:buNone/>
            </a:pPr>
            <a:r>
              <a:rPr lang="en-US" sz="1800" b="0" i="0" u="none" strike="noStrike" dirty="0">
                <a:effectLst/>
                <a:latin typeface="Times New Roman" panose="02020603050405020304" pitchFamily="18" charset="0"/>
              </a:rPr>
              <a:t>Model recall score represents the model's ability to correctly predict the positives out of actual positives. The recall is calculated as the ratio of the true positives to the actual positives</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Recall score = TP/(TP+FN)</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3978/(3978+25)</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0.99</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6A466C8C-2022-40E1-A3FE-501E896CD65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29620871"/>
      </p:ext>
    </p:extLst>
  </p:cSld>
  <p:clrMapOvr>
    <a:masterClrMapping/>
  </p:clrMapOvr>
  <mc:AlternateContent xmlns:mc="http://schemas.openxmlformats.org/markup-compatibility/2006" xmlns:p14="http://schemas.microsoft.com/office/powerpoint/2010/main">
    <mc:Choice Requires="p14">
      <p:transition spd="slow" p14:dur="2000" advTm="13222"/>
    </mc:Choice>
    <mc:Fallback xmlns="">
      <p:transition spd="slow" advTm="132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E4B02-D050-4DD7-9A2D-663CDF81ABF5}"/>
              </a:ext>
            </a:extLst>
          </p:cNvPr>
          <p:cNvSpPr>
            <a:spLocks noGrp="1"/>
          </p:cNvSpPr>
          <p:nvPr>
            <p:ph type="title"/>
          </p:nvPr>
        </p:nvSpPr>
        <p:spPr>
          <a:xfrm>
            <a:off x="1141413" y="618518"/>
            <a:ext cx="9905998" cy="1029050"/>
          </a:xfrm>
        </p:spPr>
        <p:txBody>
          <a:bodyPr/>
          <a:lstStyle/>
          <a:p>
            <a:pPr algn="ctr"/>
            <a:r>
              <a:rPr lang="en-US" dirty="0">
                <a:latin typeface="Times New Roman" panose="02020603050405020304" pitchFamily="18" charset="0"/>
                <a:cs typeface="Times New Roman" panose="02020603050405020304" pitchFamily="18" charset="0"/>
              </a:rPr>
              <a:t>Accuracy score</a:t>
            </a:r>
          </a:p>
        </p:txBody>
      </p:sp>
      <p:sp>
        <p:nvSpPr>
          <p:cNvPr id="3" name="Content Placeholder 2">
            <a:extLst>
              <a:ext uri="{FF2B5EF4-FFF2-40B4-BE49-F238E27FC236}">
                <a16:creationId xmlns:a16="http://schemas.microsoft.com/office/drawing/2014/main" id="{16AFD81B-C4CD-46F6-8B35-72A62A9B93CA}"/>
              </a:ext>
            </a:extLst>
          </p:cNvPr>
          <p:cNvSpPr>
            <a:spLocks noGrp="1"/>
          </p:cNvSpPr>
          <p:nvPr>
            <p:ph idx="1"/>
          </p:nvPr>
        </p:nvSpPr>
        <p:spPr/>
        <p:txBody>
          <a:bodyPr/>
          <a:lstStyle/>
          <a:p>
            <a:pPr marL="0" indent="0" rtl="0">
              <a:spcBef>
                <a:spcPts val="1125"/>
              </a:spcBef>
              <a:spcAft>
                <a:spcPts val="0"/>
              </a:spcAft>
              <a:buNone/>
            </a:pPr>
            <a:r>
              <a:rPr lang="en-US" sz="1800" b="0" i="0" u="none" strike="noStrike" dirty="0">
                <a:effectLst/>
                <a:latin typeface="Times New Roman" panose="02020603050405020304" pitchFamily="18" charset="0"/>
              </a:rPr>
              <a:t>It represents the model's ability to correctly predict both the positives and negatives out of all the predictions.</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Accuracy score = (TP+TN)/(TP+FP+TN+FN)</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(3978+3995) / (3978 + 25 + 3995 + 2)</a:t>
            </a:r>
            <a:endParaRPr lang="en-US" dirty="0">
              <a:effectLst/>
            </a:endParaRPr>
          </a:p>
          <a:p>
            <a:pPr rtl="0">
              <a:spcBef>
                <a:spcPts val="1125"/>
              </a:spcBef>
              <a:spcAft>
                <a:spcPts val="0"/>
              </a:spcAft>
            </a:pPr>
            <a:r>
              <a:rPr lang="en-US" sz="1800" b="0" i="0" u="none" strike="noStrike" dirty="0">
                <a:effectLst/>
                <a:latin typeface="Times New Roman" panose="02020603050405020304" pitchFamily="18" charset="0"/>
              </a:rPr>
              <a:t>                          =    1.00</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90F6418E-D0DF-4B33-990D-AB280D3790A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7796695"/>
      </p:ext>
    </p:extLst>
  </p:cSld>
  <p:clrMapOvr>
    <a:masterClrMapping/>
  </p:clrMapOvr>
  <mc:AlternateContent xmlns:mc="http://schemas.openxmlformats.org/markup-compatibility/2006" xmlns:p14="http://schemas.microsoft.com/office/powerpoint/2010/main">
    <mc:Choice Requires="p14">
      <p:transition spd="slow" p14:dur="2000" advTm="13291"/>
    </mc:Choice>
    <mc:Fallback xmlns="">
      <p:transition spd="slow" advTm="132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9F8ACE-CBE5-429E-A282-54EF01E5938E}"/>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F1-SCORE</a:t>
            </a:r>
          </a:p>
        </p:txBody>
      </p:sp>
      <p:sp>
        <p:nvSpPr>
          <p:cNvPr id="3" name="Content Placeholder 2">
            <a:extLst>
              <a:ext uri="{FF2B5EF4-FFF2-40B4-BE49-F238E27FC236}">
                <a16:creationId xmlns:a16="http://schemas.microsoft.com/office/drawing/2014/main" id="{A9339198-4DBF-472F-A1FF-441AD9914713}"/>
              </a:ext>
            </a:extLst>
          </p:cNvPr>
          <p:cNvSpPr>
            <a:spLocks noGrp="1"/>
          </p:cNvSpPr>
          <p:nvPr>
            <p:ph idx="1"/>
          </p:nvPr>
        </p:nvSpPr>
        <p:spPr/>
        <p:txBody>
          <a:bodyPr/>
          <a:lstStyle/>
          <a:p>
            <a:pPr marL="0" indent="0" algn="just" rtl="0">
              <a:spcBef>
                <a:spcPts val="1125"/>
              </a:spcBef>
              <a:spcAft>
                <a:spcPts val="0"/>
              </a:spcAft>
              <a:buNone/>
            </a:pPr>
            <a:r>
              <a:rPr lang="en-US" sz="1800" b="0" i="0" u="none" strike="noStrike" dirty="0">
                <a:effectLst/>
                <a:latin typeface="Times New Roman" panose="02020603050405020304" pitchFamily="18" charset="0"/>
              </a:rPr>
              <a:t>It represents the model's score as a function of precision  and recall score. The F1-score is a way of combining the precision and recall of the model, It is also known as the harmonic mean of the model's precision and  recall</a:t>
            </a:r>
            <a:endParaRPr lang="en-US" dirty="0">
              <a:effectLst/>
            </a:endParaRPr>
          </a:p>
          <a:p>
            <a:pPr algn="just" rtl="0">
              <a:spcBef>
                <a:spcPts val="1125"/>
              </a:spcBef>
              <a:spcAft>
                <a:spcPts val="0"/>
              </a:spcAft>
            </a:pPr>
            <a:r>
              <a:rPr lang="en-US" sz="1800" b="0" i="0" u="none" strike="noStrike" dirty="0">
                <a:effectLst/>
                <a:latin typeface="Times New Roman" panose="02020603050405020304" pitchFamily="18" charset="0"/>
              </a:rPr>
              <a:t>F1-score  = 2 X Precision score X Recall score / (Precision score + Recall score)</a:t>
            </a:r>
            <a:endParaRPr lang="en-US" dirty="0">
              <a:effectLst/>
            </a:endParaRPr>
          </a:p>
          <a:p>
            <a:pPr algn="just" rtl="0">
              <a:spcBef>
                <a:spcPts val="1125"/>
              </a:spcBef>
              <a:spcAft>
                <a:spcPts val="0"/>
              </a:spcAft>
            </a:pPr>
            <a:r>
              <a:rPr lang="en-US" sz="1800" b="0" i="0" u="none" strike="noStrike" dirty="0">
                <a:effectLst/>
                <a:latin typeface="Times New Roman" panose="02020603050405020304" pitchFamily="18" charset="0"/>
              </a:rPr>
              <a:t>                =  (2 X 1.00x0.99) /( 1.00+ 0.99)</a:t>
            </a:r>
            <a:endParaRPr lang="en-US" dirty="0">
              <a:effectLst/>
            </a:endParaRPr>
          </a:p>
          <a:p>
            <a:pPr algn="just" rtl="0">
              <a:spcBef>
                <a:spcPts val="1125"/>
              </a:spcBef>
              <a:spcAft>
                <a:spcPts val="0"/>
              </a:spcAft>
            </a:pPr>
            <a:r>
              <a:rPr lang="en-US" sz="1800" b="0" i="0" u="none" strike="noStrike" dirty="0">
                <a:effectLst/>
                <a:latin typeface="Times New Roman" panose="02020603050405020304" pitchFamily="18" charset="0"/>
              </a:rPr>
              <a:t>                = 0.99</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ADD2FF9B-E6D9-4739-A1E4-C9DAA39049F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48492576"/>
      </p:ext>
    </p:extLst>
  </p:cSld>
  <p:clrMapOvr>
    <a:masterClrMapping/>
  </p:clrMapOvr>
  <mc:AlternateContent xmlns:mc="http://schemas.openxmlformats.org/markup-compatibility/2006" xmlns:p14="http://schemas.microsoft.com/office/powerpoint/2010/main">
    <mc:Choice Requires="p14">
      <p:transition spd="slow" p14:dur="2000" advTm="20931"/>
    </mc:Choice>
    <mc:Fallback xmlns="">
      <p:transition spd="slow" advTm="209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12F828-C074-4E4D-AB48-06104526BD66}"/>
              </a:ext>
            </a:extLst>
          </p:cNvPr>
          <p:cNvSpPr>
            <a:spLocks noGrp="1"/>
          </p:cNvSpPr>
          <p:nvPr>
            <p:ph type="title"/>
          </p:nvPr>
        </p:nvSpPr>
        <p:spPr>
          <a:xfrm>
            <a:off x="1141413" y="618518"/>
            <a:ext cx="9905998" cy="1366801"/>
          </a:xfrm>
        </p:spPr>
        <p:txBody>
          <a:bodyPr/>
          <a:lstStyle/>
          <a:p>
            <a:pPr algn="ctr"/>
            <a:r>
              <a:rPr lang="en-US" i="0" u="none" strike="noStrike" dirty="0">
                <a:effectLst/>
                <a:latin typeface="Times New Roman" panose="02020603050405020304" pitchFamily="18" charset="0"/>
                <a:cs typeface="Times New Roman" panose="02020603050405020304" pitchFamily="18" charset="0"/>
              </a:rPr>
              <a:t>Classification Report</a:t>
            </a:r>
            <a:br>
              <a:rPr lang="en-US" dirty="0">
                <a:effectLst/>
              </a:rPr>
            </a:br>
            <a:endParaRPr lang="en-US" dirty="0"/>
          </a:p>
        </p:txBody>
      </p:sp>
      <p:sp>
        <p:nvSpPr>
          <p:cNvPr id="3" name="Content Placeholder 2">
            <a:extLst>
              <a:ext uri="{FF2B5EF4-FFF2-40B4-BE49-F238E27FC236}">
                <a16:creationId xmlns:a16="http://schemas.microsoft.com/office/drawing/2014/main" id="{2505D08C-C9E1-4F15-BF9A-07ADD281B899}"/>
              </a:ext>
            </a:extLst>
          </p:cNvPr>
          <p:cNvSpPr>
            <a:spLocks noGrp="1"/>
          </p:cNvSpPr>
          <p:nvPr>
            <p:ph idx="1"/>
          </p:nvPr>
        </p:nvSpPr>
        <p:spPr/>
        <p:txBody>
          <a:bodyPr/>
          <a:lstStyle/>
          <a:p>
            <a:r>
              <a:rPr lang="en-US" sz="1800" b="0" i="0" u="none" strike="noStrike" dirty="0">
                <a:effectLst/>
                <a:latin typeface="Times New Roman" panose="02020603050405020304" pitchFamily="18" charset="0"/>
              </a:rPr>
              <a:t>Classification report gives us a summary table containing precision, recall, F1-score and makes it easy for us to observe which class performs better</a:t>
            </a:r>
            <a:endParaRPr lang="en-US" dirty="0">
              <a:effectLst/>
            </a:endParaRPr>
          </a:p>
          <a:p>
            <a:endParaRPr lang="en-US" dirty="0"/>
          </a:p>
        </p:txBody>
      </p:sp>
      <p:pic>
        <p:nvPicPr>
          <p:cNvPr id="5" name="Picture 4" descr="A picture containing text, receipt, screenshot&#10;&#10;Description automatically generated">
            <a:extLst>
              <a:ext uri="{FF2B5EF4-FFF2-40B4-BE49-F238E27FC236}">
                <a16:creationId xmlns:a16="http://schemas.microsoft.com/office/drawing/2014/main" id="{4A5DC545-14EC-47B9-8BB3-503D9AA063A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8751" y="3219450"/>
            <a:ext cx="8124824" cy="2571751"/>
          </a:xfrm>
          <a:prstGeom prst="rect">
            <a:avLst/>
          </a:prstGeom>
        </p:spPr>
      </p:pic>
      <p:sp>
        <p:nvSpPr>
          <p:cNvPr id="6" name="TextBox 5">
            <a:extLst>
              <a:ext uri="{FF2B5EF4-FFF2-40B4-BE49-F238E27FC236}">
                <a16:creationId xmlns:a16="http://schemas.microsoft.com/office/drawing/2014/main" id="{61F25764-1BE9-45A6-9B53-F00DA6E640FB}"/>
              </a:ext>
            </a:extLst>
          </p:cNvPr>
          <p:cNvSpPr txBox="1"/>
          <p:nvPr/>
        </p:nvSpPr>
        <p:spPr>
          <a:xfrm>
            <a:off x="3120271" y="5870150"/>
            <a:ext cx="3836710"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Figure 5: Classification report</a:t>
            </a:r>
          </a:p>
        </p:txBody>
      </p:sp>
      <p:pic>
        <p:nvPicPr>
          <p:cNvPr id="7" name="Audio 6">
            <a:hlinkClick r:id="" action="ppaction://media"/>
            <a:extLst>
              <a:ext uri="{FF2B5EF4-FFF2-40B4-BE49-F238E27FC236}">
                <a16:creationId xmlns:a16="http://schemas.microsoft.com/office/drawing/2014/main" id="{BFEE475B-1280-4D1A-830B-660C03D47D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5642477"/>
      </p:ext>
    </p:extLst>
  </p:cSld>
  <p:clrMapOvr>
    <a:masterClrMapping/>
  </p:clrMapOvr>
  <mc:AlternateContent xmlns:mc="http://schemas.openxmlformats.org/markup-compatibility/2006" xmlns:p14="http://schemas.microsoft.com/office/powerpoint/2010/main">
    <mc:Choice Requires="p14">
      <p:transition spd="slow" p14:dur="2000" advTm="14452"/>
    </mc:Choice>
    <mc:Fallback xmlns="">
      <p:transition spd="slow" advTm="144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87A6C7-5242-4F69-B021-CCB64315E8CB}"/>
              </a:ext>
            </a:extLst>
          </p:cNvPr>
          <p:cNvSpPr>
            <a:spLocks noGrp="1"/>
          </p:cNvSpPr>
          <p:nvPr>
            <p:ph type="title"/>
          </p:nvPr>
        </p:nvSpPr>
        <p:spPr>
          <a:xfrm>
            <a:off x="1141413" y="618518"/>
            <a:ext cx="9905998" cy="927478"/>
          </a:xfrm>
        </p:spPr>
        <p:txBody>
          <a:bodyPr/>
          <a:lstStyle/>
          <a:p>
            <a:pPr algn="ctr"/>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49A9680A-BCFF-454A-9586-699188318AC7}"/>
              </a:ext>
            </a:extLst>
          </p:cNvPr>
          <p:cNvSpPr>
            <a:spLocks noGrp="1"/>
          </p:cNvSpPr>
          <p:nvPr>
            <p:ph idx="1"/>
          </p:nvPr>
        </p:nvSpPr>
        <p:spPr>
          <a:xfrm>
            <a:off x="1141412" y="1611984"/>
            <a:ext cx="9905999" cy="4179217"/>
          </a:xfrm>
        </p:spPr>
        <p:txBody>
          <a:bodyPr>
            <a:normAutofit fontScale="85000" lnSpcReduction="20000"/>
          </a:bodyPr>
          <a:lstStyle/>
          <a:p>
            <a:pPr algn="just" rtl="0">
              <a:spcBef>
                <a:spcPts val="0"/>
              </a:spcBef>
              <a:spcAft>
                <a:spcPts val="800"/>
              </a:spcAft>
            </a:pPr>
            <a:r>
              <a:rPr lang="en-US" sz="1800" b="0" i="0" u="none" strike="noStrike" dirty="0">
                <a:effectLst/>
                <a:latin typeface="Times New Roman" panose="02020603050405020304" pitchFamily="18" charset="0"/>
              </a:rPr>
              <a:t>[1] </a:t>
            </a:r>
            <a:r>
              <a:rPr lang="en-US" sz="1800" b="0" i="0" u="none" strike="noStrike" dirty="0" err="1">
                <a:effectLst/>
                <a:latin typeface="Times New Roman" panose="02020603050405020304" pitchFamily="18" charset="0"/>
              </a:rPr>
              <a:t>Özgenel</a:t>
            </a:r>
            <a:r>
              <a:rPr lang="en-US" sz="1800" b="0" i="0" u="none" strike="noStrike" dirty="0">
                <a:effectLst/>
                <a:latin typeface="Times New Roman" panose="02020603050405020304" pitchFamily="18" charset="0"/>
              </a:rPr>
              <a:t>, Ç. F. (2019, 07 23). </a:t>
            </a:r>
            <a:r>
              <a:rPr lang="en-US" sz="1800" b="0" i="1" u="none" strike="noStrike" dirty="0">
                <a:effectLst/>
                <a:latin typeface="Times New Roman" panose="02020603050405020304" pitchFamily="18" charset="0"/>
              </a:rPr>
              <a:t>Mendeley Data</a:t>
            </a:r>
            <a:r>
              <a:rPr lang="en-US" sz="1800" b="0" i="0" u="none" strike="noStrike" dirty="0">
                <a:effectLst/>
                <a:latin typeface="Times New Roman" panose="02020603050405020304" pitchFamily="18" charset="0"/>
              </a:rPr>
              <a:t>. Retrieved from Concrete Crack Images for Classification: https://data.mendeley.com/datasets/5y9wdsg2zt/2</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[2] SCIENTIFIC, G. (2019, August 17). </a:t>
            </a:r>
            <a:r>
              <a:rPr lang="en-US" sz="1800" b="0" i="1" u="none" strike="noStrike" dirty="0">
                <a:effectLst/>
                <a:latin typeface="Times New Roman" panose="02020603050405020304" pitchFamily="18" charset="0"/>
              </a:rPr>
              <a:t>Evaluating Cracking in Concrete: Procedures</a:t>
            </a:r>
            <a:r>
              <a:rPr lang="en-US" sz="1800" b="0" i="0" u="none" strike="noStrike" dirty="0">
                <a:effectLst/>
                <a:latin typeface="Times New Roman" panose="02020603050405020304" pitchFamily="18" charset="0"/>
              </a:rPr>
              <a:t>. Retrieved from GIATEC: https://www.giatecscientific.com/education/cracking-in-concrete-procedures/</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[3] </a:t>
            </a:r>
            <a:r>
              <a:rPr lang="en-US" sz="1800" b="0" i="0" u="none" strike="noStrike" dirty="0" err="1">
                <a:effectLst/>
                <a:latin typeface="Times New Roman" panose="02020603050405020304" pitchFamily="18" charset="0"/>
              </a:rPr>
              <a:t>Vadapalli</a:t>
            </a:r>
            <a:r>
              <a:rPr lang="en-US" sz="1800" b="0" i="0" u="none" strike="noStrike" dirty="0">
                <a:effectLst/>
                <a:latin typeface="Times New Roman" panose="02020603050405020304" pitchFamily="18" charset="0"/>
              </a:rPr>
              <a:t>, P. (2021, February 25). </a:t>
            </a:r>
            <a:r>
              <a:rPr lang="en-US" sz="1800" b="0" i="1" u="none" strike="noStrike" dirty="0">
                <a:effectLst/>
                <a:latin typeface="Times New Roman" panose="02020603050405020304" pitchFamily="18" charset="0"/>
              </a:rPr>
              <a:t>Image Classification in CNN: Everything You Need to Know</a:t>
            </a:r>
            <a:r>
              <a:rPr lang="en-US" sz="1800" b="0" i="0" u="none" strike="noStrike" dirty="0">
                <a:effectLst/>
                <a:latin typeface="Times New Roman" panose="02020603050405020304" pitchFamily="18" charset="0"/>
              </a:rPr>
              <a:t>. Retrieved from </a:t>
            </a:r>
            <a:r>
              <a:rPr lang="en-US" sz="1800" b="0" i="0" u="none" strike="noStrike" dirty="0" err="1">
                <a:effectLst/>
                <a:latin typeface="Times New Roman" panose="02020603050405020304" pitchFamily="18" charset="0"/>
              </a:rPr>
              <a:t>upgradeblog</a:t>
            </a:r>
            <a:r>
              <a:rPr lang="en-US" sz="1800" b="0" i="0" u="none" strike="noStrike" dirty="0">
                <a:effectLst/>
                <a:latin typeface="Times New Roman" panose="02020603050405020304" pitchFamily="18" charset="0"/>
              </a:rPr>
              <a:t>: https://www.upgrad.com/blog/image-classification-in-cnn/</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[4] Wikipedia. (2021, February 13). </a:t>
            </a:r>
            <a:r>
              <a:rPr lang="en-US" sz="1800" b="0" i="1" u="none" strike="noStrike" dirty="0">
                <a:effectLst/>
                <a:latin typeface="Times New Roman" panose="02020603050405020304" pitchFamily="18" charset="0"/>
              </a:rPr>
              <a:t>2013 Dhaka garment factory collapse</a:t>
            </a:r>
            <a:r>
              <a:rPr lang="en-US" sz="1800" b="0" i="0" u="none" strike="noStrike" dirty="0">
                <a:effectLst/>
                <a:latin typeface="Times New Roman" panose="02020603050405020304" pitchFamily="18" charset="0"/>
              </a:rPr>
              <a:t>. Retrieved from Wikipedia: </a:t>
            </a:r>
            <a:r>
              <a:rPr lang="en-US" sz="1800" b="0" i="0" u="sng" strike="noStrike" dirty="0">
                <a:effectLst/>
                <a:latin typeface="Times New Roman" panose="02020603050405020304" pitchFamily="18" charset="0"/>
                <a:hlinkClick r:id="rId4">
                  <a:extLst>
                    <a:ext uri="{A12FA001-AC4F-418D-AE19-62706E023703}">
                      <ahyp:hlinkClr xmlns:ahyp="http://schemas.microsoft.com/office/drawing/2018/hyperlinkcolor" val="tx"/>
                    </a:ext>
                  </a:extLst>
                </a:hlinkClick>
              </a:rPr>
              <a:t>https://en.wikipedia.org/wiki/2013_Dhaka_garment_factory_collapse</a:t>
            </a:r>
            <a:endParaRPr lang="en-US" dirty="0">
              <a:effectLst/>
            </a:endParaRPr>
          </a:p>
          <a:p>
            <a:pPr algn="just" rtl="0">
              <a:spcBef>
                <a:spcPts val="0"/>
              </a:spcBef>
              <a:spcAft>
                <a:spcPts val="800"/>
              </a:spcAft>
            </a:pPr>
            <a:r>
              <a:rPr lang="en-US" sz="1800" b="0" i="0" u="none" strike="noStrike" dirty="0">
                <a:effectLst/>
                <a:latin typeface="Arial" panose="020B0604020202020204" pitchFamily="34" charset="0"/>
              </a:rPr>
              <a:t>[5] </a:t>
            </a:r>
            <a:r>
              <a:rPr lang="en-US" sz="1800" b="0" i="0" u="none" strike="noStrike" dirty="0" err="1">
                <a:effectLst/>
                <a:latin typeface="Arial" panose="020B0604020202020204" pitchFamily="34" charset="0"/>
              </a:rPr>
              <a:t>GreekForGreek</a:t>
            </a:r>
            <a:r>
              <a:rPr lang="en-US" sz="1800" b="0" i="0" u="none" strike="noStrike" dirty="0">
                <a:effectLst/>
                <a:latin typeface="Arial" panose="020B0604020202020204" pitchFamily="34" charset="0"/>
              </a:rPr>
              <a:t>. (2020, May 18). </a:t>
            </a:r>
            <a:r>
              <a:rPr lang="en-US" sz="1800" b="0" i="1" u="none" strike="noStrike" dirty="0">
                <a:effectLst/>
                <a:latin typeface="Arial" panose="020B0604020202020204" pitchFamily="34" charset="0"/>
              </a:rPr>
              <a:t>Keras.Conv2D Class</a:t>
            </a:r>
            <a:r>
              <a:rPr lang="en-US" sz="1800" b="0" i="0" u="none" strike="noStrike" dirty="0">
                <a:effectLst/>
                <a:latin typeface="Arial" panose="020B0604020202020204" pitchFamily="34" charset="0"/>
              </a:rPr>
              <a:t>. Retrieved from </a:t>
            </a:r>
            <a:r>
              <a:rPr lang="en-US" sz="1800" b="0" i="0" u="none" strike="noStrike" dirty="0" err="1">
                <a:effectLst/>
                <a:latin typeface="Arial" panose="020B0604020202020204" pitchFamily="34" charset="0"/>
              </a:rPr>
              <a:t>GreekForGreek</a:t>
            </a:r>
            <a:r>
              <a:rPr lang="en-US" sz="1800" b="0" i="0" u="none" strike="noStrike" dirty="0">
                <a:effectLst/>
                <a:latin typeface="Arial" panose="020B0604020202020204" pitchFamily="34" charset="0"/>
              </a:rPr>
              <a:t>: </a:t>
            </a:r>
            <a:r>
              <a:rPr lang="en-US" sz="1800" b="0" i="0" u="none" strike="noStrike" dirty="0">
                <a:effectLst/>
                <a:latin typeface="Times New Roman" panose="02020603050405020304" pitchFamily="18" charset="0"/>
              </a:rPr>
              <a:t>https://www.geeksforgeeks.org/keras-conv2d-class/</a:t>
            </a:r>
            <a:endParaRPr lang="en-US" dirty="0">
              <a:effectLst/>
            </a:endParaRPr>
          </a:p>
          <a:p>
            <a:pPr algn="just" rtl="0">
              <a:spcBef>
                <a:spcPts val="0"/>
              </a:spcBef>
              <a:spcAft>
                <a:spcPts val="800"/>
              </a:spcAft>
            </a:pPr>
            <a:r>
              <a:rPr lang="en-US" sz="1800" b="0" i="0" u="none" strike="noStrike" dirty="0">
                <a:effectLst/>
                <a:latin typeface="Times New Roman" panose="02020603050405020304" pitchFamily="18" charset="0"/>
              </a:rPr>
              <a:t>[6] </a:t>
            </a:r>
            <a:r>
              <a:rPr lang="en-US" sz="1800" b="0" i="0" u="none" strike="noStrike" dirty="0" err="1">
                <a:effectLst/>
                <a:latin typeface="Times New Roman" panose="02020603050405020304" pitchFamily="18" charset="0"/>
              </a:rPr>
              <a:t>Lathiya</a:t>
            </a:r>
            <a:r>
              <a:rPr lang="en-US" sz="1800" b="0" i="0" u="none" strike="noStrike" dirty="0">
                <a:effectLst/>
                <a:latin typeface="Times New Roman" panose="02020603050405020304" pitchFamily="18" charset="0"/>
              </a:rPr>
              <a:t>, A. (9, September 5). </a:t>
            </a:r>
            <a:r>
              <a:rPr lang="en-US" sz="1800" b="0" i="1" u="none" strike="noStrike" dirty="0">
                <a:effectLst/>
                <a:latin typeface="Times New Roman" panose="02020603050405020304" pitchFamily="18" charset="0"/>
              </a:rPr>
              <a:t>Numpy Argmax: How To Use Np Argmax() Function In Python</a:t>
            </a:r>
            <a:r>
              <a:rPr lang="en-US" sz="1800" b="0" i="0" u="none" strike="noStrike" dirty="0">
                <a:effectLst/>
                <a:latin typeface="Times New Roman" panose="02020603050405020304" pitchFamily="18" charset="0"/>
              </a:rPr>
              <a:t>. Retrieved from https://appdividend.com/2020/03/28/python-numpy-argmax-function-example/</a:t>
            </a:r>
            <a:endParaRPr lang="en-US" dirty="0">
              <a:effectLst/>
            </a:endParaRPr>
          </a:p>
          <a:p>
            <a:r>
              <a:rPr lang="en-US" sz="1800" b="0" i="0" u="none" strike="noStrike" dirty="0">
                <a:effectLst/>
                <a:latin typeface="Times New Roman" panose="02020603050405020304" pitchFamily="18" charset="0"/>
              </a:rPr>
              <a:t>[7] ScienceDirect. (2021). </a:t>
            </a:r>
            <a:r>
              <a:rPr lang="en-US" sz="1800" b="0" i="1" u="none" strike="noStrike" dirty="0">
                <a:effectLst/>
                <a:latin typeface="Times New Roman" panose="02020603050405020304" pitchFamily="18" charset="0"/>
              </a:rPr>
              <a:t>Convolutional Layer</a:t>
            </a:r>
            <a:r>
              <a:rPr lang="en-US" sz="1800" b="0" i="0" u="none" strike="noStrike" dirty="0">
                <a:effectLst/>
                <a:latin typeface="Times New Roman" panose="02020603050405020304" pitchFamily="18" charset="0"/>
              </a:rPr>
              <a:t>. Retrieved from ScienceDirect : https://www.sciencedirect.com/topics/engineering/convolutional-layer</a:t>
            </a:r>
            <a:endParaRPr lang="en-US" dirty="0"/>
          </a:p>
        </p:txBody>
      </p:sp>
      <p:pic>
        <p:nvPicPr>
          <p:cNvPr id="5" name="Audio 4">
            <a:hlinkClick r:id="" action="ppaction://media"/>
            <a:extLst>
              <a:ext uri="{FF2B5EF4-FFF2-40B4-BE49-F238E27FC236}">
                <a16:creationId xmlns:a16="http://schemas.microsoft.com/office/drawing/2014/main" id="{FB907224-B3DA-4851-A0E4-3BAA2742D3E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4293373533"/>
      </p:ext>
    </p:extLst>
  </p:cSld>
  <p:clrMapOvr>
    <a:masterClrMapping/>
  </p:clrMapOvr>
  <mc:AlternateContent xmlns:mc="http://schemas.openxmlformats.org/markup-compatibility/2006" xmlns:p14="http://schemas.microsoft.com/office/powerpoint/2010/main">
    <mc:Choice Requires="p14">
      <p:transition spd="slow" p14:dur="2000" advTm="5430"/>
    </mc:Choice>
    <mc:Fallback xmlns="">
      <p:transition spd="slow" advTm="54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E828D-EC39-4E60-BAE0-3F54B548DA6B}"/>
              </a:ext>
            </a:extLst>
          </p:cNvPr>
          <p:cNvSpPr>
            <a:spLocks noGrp="1"/>
          </p:cNvSpPr>
          <p:nvPr>
            <p:ph type="title"/>
          </p:nvPr>
        </p:nvSpPr>
        <p:spPr>
          <a:xfrm>
            <a:off x="1141413" y="618518"/>
            <a:ext cx="9905998" cy="1053763"/>
          </a:xfrm>
        </p:spPr>
        <p:txBody>
          <a:bodyPr>
            <a:normAutofit/>
          </a:bodyPr>
          <a:lstStyle/>
          <a:p>
            <a:pPr algn="ctr"/>
            <a:r>
              <a:rPr lang="en-US" sz="3200" dirty="0">
                <a:latin typeface="Times New Roman" panose="02020603050405020304" pitchFamily="18" charset="0"/>
                <a:cs typeface="Times New Roman" panose="02020603050405020304" pitchFamily="18" charset="0"/>
              </a:rPr>
              <a:t>Compiling the model </a:t>
            </a:r>
          </a:p>
        </p:txBody>
      </p:sp>
      <p:sp>
        <p:nvSpPr>
          <p:cNvPr id="3" name="Content Placeholder 2">
            <a:extLst>
              <a:ext uri="{FF2B5EF4-FFF2-40B4-BE49-F238E27FC236}">
                <a16:creationId xmlns:a16="http://schemas.microsoft.com/office/drawing/2014/main" id="{07665495-51E6-4653-B58E-1D8189B6EBCB}"/>
              </a:ext>
            </a:extLst>
          </p:cNvPr>
          <p:cNvSpPr>
            <a:spLocks noGrp="1"/>
          </p:cNvSpPr>
          <p:nvPr>
            <p:ph idx="1"/>
          </p:nvPr>
        </p:nvSpPr>
        <p:spPr>
          <a:xfrm>
            <a:off x="1141412" y="1779373"/>
            <a:ext cx="9905999" cy="4011828"/>
          </a:xfrm>
        </p:spPr>
        <p:txBody>
          <a:bodyPr/>
          <a:lstStyle/>
          <a:p>
            <a:pPr marL="0" indent="0" algn="just">
              <a:lnSpc>
                <a:spcPct val="200000"/>
              </a:lnSpc>
              <a:buNone/>
            </a:pPr>
            <a:r>
              <a:rPr lang="en-US" sz="1800" b="0" i="0" u="none" strike="noStrike" dirty="0">
                <a:effectLst/>
                <a:latin typeface="Times New Roman" panose="02020603050405020304" pitchFamily="18" charset="0"/>
              </a:rPr>
              <a:t>After the model is created, it is compiled using the </a:t>
            </a:r>
            <a:r>
              <a:rPr lang="en-US" sz="1800" b="0" i="0" u="none" strike="noStrike" dirty="0" err="1">
                <a:effectLst/>
                <a:latin typeface="Times New Roman" panose="02020603050405020304" pitchFamily="18" charset="0"/>
              </a:rPr>
              <a:t>adam</a:t>
            </a:r>
            <a:r>
              <a:rPr lang="en-US" sz="1800" b="0" i="0" u="none" strike="noStrike" dirty="0">
                <a:effectLst/>
                <a:latin typeface="Times New Roman" panose="02020603050405020304" pitchFamily="18" charset="0"/>
              </a:rPr>
              <a:t> optimizer, one of  the most popular optimization algorithm. Additionally, the loss function type is specified as  categorical cross entropy which is used for multi class classification, binary cross entropy can also be used as the loss function. Lastly, the metrics is specified as accuracy.</a:t>
            </a:r>
            <a:endParaRPr lang="en-US" dirty="0">
              <a:effectLst/>
            </a:endParaRPr>
          </a:p>
          <a:p>
            <a:endParaRPr lang="en-US" dirty="0"/>
          </a:p>
        </p:txBody>
      </p:sp>
      <p:pic>
        <p:nvPicPr>
          <p:cNvPr id="4" name="Audio 3">
            <a:hlinkClick r:id="" action="ppaction://media"/>
            <a:extLst>
              <a:ext uri="{FF2B5EF4-FFF2-40B4-BE49-F238E27FC236}">
                <a16:creationId xmlns:a16="http://schemas.microsoft.com/office/drawing/2014/main" id="{E77B6864-EAD4-4602-9845-F71A66CEEC1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10195192"/>
      </p:ext>
    </p:extLst>
  </p:cSld>
  <p:clrMapOvr>
    <a:masterClrMapping/>
  </p:clrMapOvr>
  <mc:AlternateContent xmlns:mc="http://schemas.openxmlformats.org/markup-compatibility/2006" xmlns:p14="http://schemas.microsoft.com/office/powerpoint/2010/main">
    <mc:Choice Requires="p14">
      <p:transition spd="slow" p14:dur="2000" advTm="23949"/>
    </mc:Choice>
    <mc:Fallback xmlns="">
      <p:transition spd="slow" advTm="23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5DCDB7-0581-44D4-90D4-43E61B971198}"/>
              </a:ext>
            </a:extLst>
          </p:cNvPr>
          <p:cNvSpPr>
            <a:spLocks noGrp="1"/>
          </p:cNvSpPr>
          <p:nvPr>
            <p:ph type="title"/>
          </p:nvPr>
        </p:nvSpPr>
        <p:spPr/>
        <p:txBody>
          <a:bodyPr/>
          <a:lstStyle/>
          <a:p>
            <a:pPr algn="ctr"/>
            <a:r>
              <a:rPr lang="en-US" sz="3600" dirty="0">
                <a:latin typeface="Times New Roman" panose="02020603050405020304" pitchFamily="18" charset="0"/>
                <a:cs typeface="Times New Roman" panose="02020603050405020304" pitchFamily="18" charset="0"/>
              </a:rPr>
              <a:t>Compiling the model </a:t>
            </a:r>
            <a:endParaRPr lang="en-US" dirty="0"/>
          </a:p>
        </p:txBody>
      </p:sp>
      <p:sp>
        <p:nvSpPr>
          <p:cNvPr id="3" name="Content Placeholder 2">
            <a:extLst>
              <a:ext uri="{FF2B5EF4-FFF2-40B4-BE49-F238E27FC236}">
                <a16:creationId xmlns:a16="http://schemas.microsoft.com/office/drawing/2014/main" id="{B78BB730-96AA-459F-A8C4-FD65B3ADCA99}"/>
              </a:ext>
            </a:extLst>
          </p:cNvPr>
          <p:cNvSpPr>
            <a:spLocks noGrp="1"/>
          </p:cNvSpPr>
          <p:nvPr>
            <p:ph idx="1"/>
          </p:nvPr>
        </p:nvSpPr>
        <p:spPr/>
        <p:txBody>
          <a:bodyPr/>
          <a:lstStyle/>
          <a:p>
            <a:pPr algn="just">
              <a:lnSpc>
                <a:spcPct val="200000"/>
              </a:lnSpc>
            </a:pPr>
            <a:r>
              <a:rPr lang="en-US" sz="1800" b="0" i="0" u="none" strike="noStrike" dirty="0">
                <a:effectLst/>
                <a:latin typeface="Times New Roman" panose="02020603050405020304" pitchFamily="18" charset="0"/>
                <a:cs typeface="Times New Roman" panose="02020603050405020304" pitchFamily="18" charset="0"/>
              </a:rPr>
              <a:t>To compile our model, the following parameters are needed: Optimizers, loss function and metrics</a:t>
            </a:r>
          </a:p>
          <a:p>
            <a:pPr algn="just" rtl="0">
              <a:lnSpc>
                <a:spcPct val="200000"/>
              </a:lnSpc>
              <a:spcBef>
                <a:spcPts val="0"/>
              </a:spcBef>
              <a:spcAft>
                <a:spcPts val="0"/>
              </a:spcAft>
            </a:pPr>
            <a:r>
              <a:rPr lang="en-US" sz="1800" b="0" i="0" u="none" strike="noStrike" dirty="0">
                <a:effectLst/>
                <a:latin typeface="Times New Roman" panose="02020603050405020304" pitchFamily="18" charset="0"/>
                <a:cs typeface="Times New Roman" panose="02020603050405020304" pitchFamily="18" charset="0"/>
              </a:rPr>
              <a:t>Optimizer</a:t>
            </a:r>
            <a:r>
              <a:rPr lang="en-US" dirty="0">
                <a:latin typeface="Times New Roman" panose="02020603050405020304" pitchFamily="18" charset="0"/>
                <a:cs typeface="Times New Roman" panose="02020603050405020304" pitchFamily="18" charset="0"/>
              </a:rPr>
              <a:t>: </a:t>
            </a:r>
            <a:r>
              <a:rPr lang="en-US" sz="1800" b="0" i="0" u="none" strike="noStrike" dirty="0">
                <a:effectLst/>
                <a:latin typeface="Times New Roman" panose="02020603050405020304" pitchFamily="18" charset="0"/>
                <a:cs typeface="Times New Roman" panose="02020603050405020304" pitchFamily="18" charset="0"/>
              </a:rPr>
              <a:t>Adam optimizers perform the best on average  compared  to other optimizers.</a:t>
            </a:r>
          </a:p>
          <a:p>
            <a:pPr algn="just" rtl="0">
              <a:lnSpc>
                <a:spcPct val="200000"/>
              </a:lnSpc>
              <a:spcBef>
                <a:spcPts val="0"/>
              </a:spcBef>
              <a:spcAft>
                <a:spcPts val="0"/>
              </a:spcAft>
            </a:pPr>
            <a:r>
              <a:rPr lang="en-US" sz="1800" b="0" i="0" u="none" strike="noStrike" dirty="0">
                <a:effectLst/>
                <a:latin typeface="Times New Roman" panose="02020603050405020304" pitchFamily="18" charset="0"/>
                <a:cs typeface="Times New Roman" panose="02020603050405020304" pitchFamily="18" charset="0"/>
              </a:rPr>
              <a:t>Loss function</a:t>
            </a:r>
            <a:r>
              <a:rPr lang="en-US" dirty="0">
                <a:latin typeface="Times New Roman" panose="02020603050405020304" pitchFamily="18" charset="0"/>
                <a:cs typeface="Times New Roman" panose="02020603050405020304" pitchFamily="18" charset="0"/>
              </a:rPr>
              <a:t>: </a:t>
            </a:r>
            <a:r>
              <a:rPr lang="en-US" sz="1800" b="0" i="0" u="none" strike="noStrike" dirty="0">
                <a:effectLst/>
                <a:latin typeface="Times New Roman" panose="02020603050405020304" pitchFamily="18" charset="0"/>
                <a:cs typeface="Times New Roman" panose="02020603050405020304" pitchFamily="18" charset="0"/>
              </a:rPr>
              <a:t>The loss function used to compile our model is categorical cross entropy. It is used as a loss function for multi class classification model. That is when we have two or more output labels.</a:t>
            </a:r>
          </a:p>
          <a:p>
            <a:pPr algn="just" rtl="0">
              <a:lnSpc>
                <a:spcPct val="200000"/>
              </a:lnSpc>
              <a:spcBef>
                <a:spcPts val="0"/>
              </a:spcBef>
              <a:spcAft>
                <a:spcPts val="0"/>
              </a:spcAft>
            </a:pPr>
            <a:r>
              <a:rPr lang="en-US" sz="1800" b="0" i="0" u="none" strike="noStrike" dirty="0">
                <a:effectLst/>
                <a:latin typeface="Times New Roman" panose="02020603050405020304" pitchFamily="18" charset="0"/>
                <a:cs typeface="Times New Roman" panose="02020603050405020304" pitchFamily="18" charset="0"/>
              </a:rPr>
              <a:t>Metrics</a:t>
            </a:r>
            <a:r>
              <a:rPr lang="en-US" dirty="0">
                <a:latin typeface="Times New Roman" panose="02020603050405020304" pitchFamily="18" charset="0"/>
                <a:cs typeface="Times New Roman" panose="02020603050405020304" pitchFamily="18" charset="0"/>
              </a:rPr>
              <a:t>: </a:t>
            </a:r>
            <a:r>
              <a:rPr lang="en-US" sz="1800" b="0" i="0" u="none" strike="noStrike" dirty="0">
                <a:effectLst/>
                <a:latin typeface="Times New Roman" panose="02020603050405020304" pitchFamily="18" charset="0"/>
                <a:cs typeface="Times New Roman" panose="02020603050405020304" pitchFamily="18" charset="0"/>
              </a:rPr>
              <a:t>The metrics is accuracy</a:t>
            </a:r>
            <a:endParaRPr lang="en-US" dirty="0">
              <a:effectLst/>
              <a:latin typeface="Times New Roman" panose="02020603050405020304" pitchFamily="18" charset="0"/>
              <a:cs typeface="Times New Roman" panose="02020603050405020304" pitchFamily="18" charset="0"/>
            </a:endParaRPr>
          </a:p>
          <a:p>
            <a:pPr rtl="0">
              <a:spcBef>
                <a:spcPts val="0"/>
              </a:spcBef>
              <a:spcAft>
                <a:spcPts val="0"/>
              </a:spcAft>
            </a:pPr>
            <a:endParaRPr lang="en-US" dirty="0">
              <a:effectLst/>
            </a:endParaRPr>
          </a:p>
          <a:p>
            <a:pPr rtl="0">
              <a:spcBef>
                <a:spcPts val="0"/>
              </a:spcBef>
              <a:spcAft>
                <a:spcPts val="0"/>
              </a:spcAft>
            </a:pPr>
            <a:endParaRPr lang="en-US" dirty="0">
              <a:effectLst/>
            </a:endParaRPr>
          </a:p>
          <a:p>
            <a:pPr marL="0" indent="0">
              <a:buNone/>
            </a:pPr>
            <a:endParaRPr lang="en-US" dirty="0"/>
          </a:p>
        </p:txBody>
      </p:sp>
      <p:pic>
        <p:nvPicPr>
          <p:cNvPr id="4" name="Audio 3">
            <a:hlinkClick r:id="" action="ppaction://media"/>
            <a:extLst>
              <a:ext uri="{FF2B5EF4-FFF2-40B4-BE49-F238E27FC236}">
                <a16:creationId xmlns:a16="http://schemas.microsoft.com/office/drawing/2014/main" id="{3202BF5F-7D8D-4777-A0D1-360B235497B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898933451"/>
      </p:ext>
    </p:extLst>
  </p:cSld>
  <p:clrMapOvr>
    <a:masterClrMapping/>
  </p:clrMapOvr>
  <mc:AlternateContent xmlns:mc="http://schemas.openxmlformats.org/markup-compatibility/2006" xmlns:p14="http://schemas.microsoft.com/office/powerpoint/2010/main">
    <mc:Choice Requires="p14">
      <p:transition spd="slow" p14:dur="2000" advTm="16171"/>
    </mc:Choice>
    <mc:Fallback xmlns="">
      <p:transition spd="slow" advTm="16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9784C2-00F3-4E8E-90B4-AE878AFE6CA0}"/>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Training the model</a:t>
            </a:r>
          </a:p>
        </p:txBody>
      </p:sp>
      <p:sp>
        <p:nvSpPr>
          <p:cNvPr id="3" name="Content Placeholder 2">
            <a:extLst>
              <a:ext uri="{FF2B5EF4-FFF2-40B4-BE49-F238E27FC236}">
                <a16:creationId xmlns:a16="http://schemas.microsoft.com/office/drawing/2014/main" id="{C66FEACB-FB47-4007-A6B7-6FD920243148}"/>
              </a:ext>
            </a:extLst>
          </p:cNvPr>
          <p:cNvSpPr>
            <a:spLocks noGrp="1"/>
          </p:cNvSpPr>
          <p:nvPr>
            <p:ph idx="1"/>
          </p:nvPr>
        </p:nvSpPr>
        <p:spPr/>
        <p:txBody>
          <a:bodyPr/>
          <a:lstStyle/>
          <a:p>
            <a:pPr>
              <a:lnSpc>
                <a:spcPct val="200000"/>
              </a:lnSpc>
            </a:pPr>
            <a:r>
              <a:rPr lang="en-US" sz="1800" b="0" i="0" u="none" strike="noStrike" dirty="0">
                <a:effectLst/>
                <a:latin typeface="Times New Roman" panose="02020603050405020304" pitchFamily="18" charset="0"/>
                <a:cs typeface="Times New Roman" panose="02020603050405020304" pitchFamily="18" charset="0"/>
              </a:rPr>
              <a:t>The model is trained with </a:t>
            </a:r>
            <a:r>
              <a:rPr lang="en-US" sz="1800" b="0" i="0" u="none" strike="noStrike" dirty="0" err="1">
                <a:effectLst/>
                <a:latin typeface="Times New Roman" panose="02020603050405020304" pitchFamily="18" charset="0"/>
                <a:cs typeface="Times New Roman" panose="02020603050405020304" pitchFamily="18" charset="0"/>
              </a:rPr>
              <a:t>keras</a:t>
            </a:r>
            <a:r>
              <a:rPr lang="en-US" sz="1800" b="0" i="0" u="none" strike="noStrike" dirty="0">
                <a:effectLst/>
                <a:latin typeface="Times New Roman" panose="02020603050405020304" pitchFamily="18" charset="0"/>
                <a:cs typeface="Times New Roman" panose="02020603050405020304" pitchFamily="18" charset="0"/>
              </a:rPr>
              <a:t>’ fit() function. The model trains for 15 epochs. The fit() function will return a history object; By storing the result of the function in a history, it is used to plot the accuracy and the loss function plots between the training and validation which will help to visualize our model's performance visually. </a:t>
            </a:r>
            <a:endParaRPr lang="en-US" dirty="0">
              <a:effectLst/>
              <a:latin typeface="Times New Roman" panose="02020603050405020304" pitchFamily="18" charset="0"/>
              <a:cs typeface="Times New Roman" panose="02020603050405020304" pitchFamily="18" charset="0"/>
            </a:endParaRPr>
          </a:p>
          <a:p>
            <a:endParaRPr lang="en-US" dirty="0"/>
          </a:p>
        </p:txBody>
      </p:sp>
      <p:pic>
        <p:nvPicPr>
          <p:cNvPr id="4" name="Audio 3">
            <a:hlinkClick r:id="" action="ppaction://media"/>
            <a:extLst>
              <a:ext uri="{FF2B5EF4-FFF2-40B4-BE49-F238E27FC236}">
                <a16:creationId xmlns:a16="http://schemas.microsoft.com/office/drawing/2014/main" id="{3814C9AB-EC26-4DE8-9417-33AFA63A386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204695779"/>
      </p:ext>
    </p:extLst>
  </p:cSld>
  <p:clrMapOvr>
    <a:masterClrMapping/>
  </p:clrMapOvr>
  <mc:AlternateContent xmlns:mc="http://schemas.openxmlformats.org/markup-compatibility/2006" xmlns:p14="http://schemas.microsoft.com/office/powerpoint/2010/main">
    <mc:Choice Requires="p14">
      <p:transition spd="slow" p14:dur="2000" advTm="11202"/>
    </mc:Choice>
    <mc:Fallback xmlns="">
      <p:transition spd="slow" advTm="11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60ACF-C55D-44F8-8D8E-43BAA95F7D24}"/>
              </a:ext>
            </a:extLst>
          </p:cNvPr>
          <p:cNvSpPr>
            <a:spLocks noGrp="1"/>
          </p:cNvSpPr>
          <p:nvPr>
            <p:ph type="title"/>
          </p:nvPr>
        </p:nvSpPr>
        <p:spPr/>
        <p:txBody>
          <a:bodyPr/>
          <a:lstStyle/>
          <a:p>
            <a:pPr algn="ctr"/>
            <a:r>
              <a:rPr lang="en-US" dirty="0">
                <a:latin typeface="Times New Roman" panose="02020603050405020304" pitchFamily="18" charset="0"/>
                <a:cs typeface="Times New Roman" panose="02020603050405020304" pitchFamily="18" charset="0"/>
              </a:rPr>
              <a:t>Training the model</a:t>
            </a:r>
            <a:endParaRPr lang="en-US" dirty="0"/>
          </a:p>
        </p:txBody>
      </p:sp>
      <p:pic>
        <p:nvPicPr>
          <p:cNvPr id="9" name="Content Placeholder 8" descr="Table&#10;&#10;Description automatically generated">
            <a:extLst>
              <a:ext uri="{FF2B5EF4-FFF2-40B4-BE49-F238E27FC236}">
                <a16:creationId xmlns:a16="http://schemas.microsoft.com/office/drawing/2014/main" id="{E695FDAB-43E9-49B1-89B2-39CD5185B6A9}"/>
              </a:ext>
            </a:extLst>
          </p:cNvPr>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1714501" y="1914525"/>
            <a:ext cx="6964682" cy="3362325"/>
          </a:xfrm>
        </p:spPr>
      </p:pic>
      <p:sp>
        <p:nvSpPr>
          <p:cNvPr id="11" name="TextBox 10">
            <a:extLst>
              <a:ext uri="{FF2B5EF4-FFF2-40B4-BE49-F238E27FC236}">
                <a16:creationId xmlns:a16="http://schemas.microsoft.com/office/drawing/2014/main" id="{20D58E42-86FC-4609-BC2D-EEBDD0B46568}"/>
              </a:ext>
            </a:extLst>
          </p:cNvPr>
          <p:cNvSpPr txBox="1"/>
          <p:nvPr/>
        </p:nvSpPr>
        <p:spPr>
          <a:xfrm>
            <a:off x="8806249" y="1914525"/>
            <a:ext cx="2241162" cy="3003386"/>
          </a:xfrm>
          <a:prstGeom prst="rect">
            <a:avLst/>
          </a:prstGeom>
          <a:noFill/>
        </p:spPr>
        <p:txBody>
          <a:bodyPr wrap="square" rtlCol="0">
            <a:spAutoFit/>
          </a:bodyPr>
          <a:lstStyle/>
          <a:p>
            <a:pPr algn="just" rtl="0">
              <a:spcBef>
                <a:spcPts val="1125"/>
              </a:spcBef>
              <a:spcAft>
                <a:spcPts val="0"/>
              </a:spcAft>
            </a:pPr>
            <a:r>
              <a:rPr lang="en-US" sz="1800" b="0" i="0" u="none" strike="noStrike" dirty="0">
                <a:effectLst/>
                <a:latin typeface="Times New Roman" panose="02020603050405020304" pitchFamily="18" charset="0"/>
              </a:rPr>
              <a:t>To train our model, the following parameters are needed: number of epochs, validation data and train data</a:t>
            </a:r>
            <a:endParaRPr lang="en-US" dirty="0">
              <a:effectLst/>
            </a:endParaRPr>
          </a:p>
          <a:p>
            <a:pPr algn="just" rtl="0">
              <a:spcBef>
                <a:spcPts val="1125"/>
              </a:spcBef>
              <a:spcAft>
                <a:spcPts val="0"/>
              </a:spcAft>
            </a:pPr>
            <a:r>
              <a:rPr lang="en-US" sz="1800" b="0" i="0" u="none" strike="noStrike" dirty="0">
                <a:effectLst/>
                <a:latin typeface="Times New Roman" panose="02020603050405020304" pitchFamily="18" charset="0"/>
              </a:rPr>
              <a:t>Epoch</a:t>
            </a:r>
            <a:r>
              <a:rPr lang="en-US" dirty="0"/>
              <a:t>: </a:t>
            </a:r>
            <a:r>
              <a:rPr lang="en-US" sz="1800" b="0" i="0" u="none" strike="noStrike" dirty="0">
                <a:effectLst/>
                <a:latin typeface="Times New Roman" panose="02020603050405020304" pitchFamily="18" charset="0"/>
              </a:rPr>
              <a:t>An epoch represents one training step</a:t>
            </a:r>
            <a:endParaRPr lang="en-US" dirty="0">
              <a:effectLst/>
            </a:endParaRPr>
          </a:p>
          <a:p>
            <a:endParaRPr lang="en-US" dirty="0"/>
          </a:p>
        </p:txBody>
      </p:sp>
      <p:sp>
        <p:nvSpPr>
          <p:cNvPr id="12" name="TextBox 11">
            <a:extLst>
              <a:ext uri="{FF2B5EF4-FFF2-40B4-BE49-F238E27FC236}">
                <a16:creationId xmlns:a16="http://schemas.microsoft.com/office/drawing/2014/main" id="{3761488B-02C9-4524-8399-E8A83E8F39C4}"/>
              </a:ext>
            </a:extLst>
          </p:cNvPr>
          <p:cNvSpPr txBox="1"/>
          <p:nvPr/>
        </p:nvSpPr>
        <p:spPr>
          <a:xfrm>
            <a:off x="1627383" y="5777817"/>
            <a:ext cx="6964682" cy="923330"/>
          </a:xfrm>
          <a:prstGeom prst="rect">
            <a:avLst/>
          </a:prstGeom>
          <a:noFill/>
        </p:spPr>
        <p:txBody>
          <a:bodyPr wrap="square" rtlCol="0">
            <a:spAutoFit/>
          </a:bodyPr>
          <a:lstStyle/>
          <a:p>
            <a:r>
              <a:rPr lang="en-US" sz="1800" b="0" i="0" u="none" strike="noStrike" dirty="0">
                <a:effectLst/>
                <a:latin typeface="Times New Roman" panose="02020603050405020304" pitchFamily="18" charset="0"/>
              </a:rPr>
              <a:t>From the figure above, after 15 epochs a train accuracy of 99.85% was obtained</a:t>
            </a:r>
            <a:endParaRPr lang="en-US" dirty="0">
              <a:effectLst/>
            </a:endParaRPr>
          </a:p>
          <a:p>
            <a:endParaRPr lang="en-US" dirty="0"/>
          </a:p>
        </p:txBody>
      </p:sp>
      <p:sp>
        <p:nvSpPr>
          <p:cNvPr id="14" name="TextBox 13">
            <a:extLst>
              <a:ext uri="{FF2B5EF4-FFF2-40B4-BE49-F238E27FC236}">
                <a16:creationId xmlns:a16="http://schemas.microsoft.com/office/drawing/2014/main" id="{E174DA67-9EA7-4E66-AFEB-0CDBDE907452}"/>
              </a:ext>
            </a:extLst>
          </p:cNvPr>
          <p:cNvSpPr txBox="1"/>
          <p:nvPr/>
        </p:nvSpPr>
        <p:spPr>
          <a:xfrm>
            <a:off x="3384619" y="5342667"/>
            <a:ext cx="3450210" cy="369332"/>
          </a:xfrm>
          <a:prstGeom prst="rect">
            <a:avLst/>
          </a:prstGeom>
          <a:noFill/>
        </p:spPr>
        <p:txBody>
          <a:bodyPr wrap="square" rtlCol="0">
            <a:spAutoFit/>
          </a:bodyPr>
          <a:lstStyle/>
          <a:p>
            <a:r>
              <a:rPr lang="en-US" dirty="0"/>
              <a:t>Figure 1: model being trained</a:t>
            </a:r>
          </a:p>
        </p:txBody>
      </p:sp>
      <p:pic>
        <p:nvPicPr>
          <p:cNvPr id="3" name="Audio 2">
            <a:hlinkClick r:id="" action="ppaction://media"/>
            <a:extLst>
              <a:ext uri="{FF2B5EF4-FFF2-40B4-BE49-F238E27FC236}">
                <a16:creationId xmlns:a16="http://schemas.microsoft.com/office/drawing/2014/main" id="{979A37FF-930B-4EF8-834E-217D3DBCA4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74251049"/>
      </p:ext>
    </p:extLst>
  </p:cSld>
  <p:clrMapOvr>
    <a:masterClrMapping/>
  </p:clrMapOvr>
  <mc:AlternateContent xmlns:mc="http://schemas.openxmlformats.org/markup-compatibility/2006" xmlns:p14="http://schemas.microsoft.com/office/powerpoint/2010/main">
    <mc:Choice Requires="p14">
      <p:transition spd="slow" p14:dur="2000" advTm="25064"/>
    </mc:Choice>
    <mc:Fallback xmlns="">
      <p:transition spd="slow" advTm="250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4EE7-2711-4A38-ABC0-1F265228B72B}"/>
              </a:ext>
            </a:extLst>
          </p:cNvPr>
          <p:cNvSpPr>
            <a:spLocks noGrp="1"/>
          </p:cNvSpPr>
          <p:nvPr>
            <p:ph type="title"/>
          </p:nvPr>
        </p:nvSpPr>
        <p:spPr/>
        <p:txBody>
          <a:bodyPr/>
          <a:lstStyle/>
          <a:p>
            <a:pPr algn="ctr"/>
            <a:r>
              <a:rPr lang="en-US" sz="3200" b="0" i="0" u="none" strike="noStrike" dirty="0">
                <a:effectLst/>
                <a:latin typeface="Times New Roman" panose="02020603050405020304" pitchFamily="18" charset="0"/>
              </a:rPr>
              <a:t>Model evaluation on test accuracy</a:t>
            </a:r>
            <a:br>
              <a:rPr lang="en-US" dirty="0">
                <a:effectLst/>
              </a:rPr>
            </a:br>
            <a:endParaRPr lang="en-US" dirty="0"/>
          </a:p>
        </p:txBody>
      </p:sp>
      <p:sp>
        <p:nvSpPr>
          <p:cNvPr id="3" name="Content Placeholder 2">
            <a:extLst>
              <a:ext uri="{FF2B5EF4-FFF2-40B4-BE49-F238E27FC236}">
                <a16:creationId xmlns:a16="http://schemas.microsoft.com/office/drawing/2014/main" id="{AD081BCA-0EE6-4CF1-8F80-07B9E8C0BA63}"/>
              </a:ext>
            </a:extLst>
          </p:cNvPr>
          <p:cNvSpPr>
            <a:spLocks noGrp="1"/>
          </p:cNvSpPr>
          <p:nvPr>
            <p:ph idx="1"/>
          </p:nvPr>
        </p:nvSpPr>
        <p:spPr/>
        <p:txBody>
          <a:bodyPr/>
          <a:lstStyle/>
          <a:p>
            <a:pPr rtl="0">
              <a:lnSpc>
                <a:spcPct val="200000"/>
              </a:lnSpc>
              <a:spcBef>
                <a:spcPts val="1125"/>
              </a:spcBef>
              <a:spcAft>
                <a:spcPts val="0"/>
              </a:spcAft>
            </a:pPr>
            <a:r>
              <a:rPr lang="en-US" sz="1800" b="0" i="0" u="none" strike="noStrike" dirty="0">
                <a:effectLst/>
                <a:latin typeface="Times New Roman" panose="02020603050405020304" pitchFamily="18" charset="0"/>
                <a:cs typeface="Times New Roman" panose="02020603050405020304" pitchFamily="18" charset="0"/>
              </a:rPr>
              <a:t>Accuracy:  99.66% ,  Loss:  1.40%</a:t>
            </a:r>
            <a:endParaRPr lang="en-US" dirty="0">
              <a:effectLst/>
              <a:latin typeface="Times New Roman" panose="02020603050405020304" pitchFamily="18" charset="0"/>
              <a:cs typeface="Times New Roman" panose="02020603050405020304" pitchFamily="18" charset="0"/>
            </a:endParaRPr>
          </a:p>
          <a:p>
            <a:pPr rtl="0">
              <a:lnSpc>
                <a:spcPct val="200000"/>
              </a:lnSpc>
              <a:spcBef>
                <a:spcPts val="1125"/>
              </a:spcBef>
              <a:spcAft>
                <a:spcPts val="0"/>
              </a:spcAft>
            </a:pPr>
            <a:r>
              <a:rPr lang="en-US" sz="1800" b="0" i="0" u="none" strike="noStrike" dirty="0">
                <a:effectLst/>
                <a:latin typeface="Times New Roman" panose="02020603050405020304" pitchFamily="18" charset="0"/>
                <a:cs typeface="Times New Roman" panose="02020603050405020304" pitchFamily="18" charset="0"/>
              </a:rPr>
              <a:t>An accuracy of 99.66% looks impressive!</a:t>
            </a:r>
            <a:endParaRPr lang="en-US" dirty="0">
              <a:effectLst/>
              <a:latin typeface="Times New Roman" panose="02020603050405020304" pitchFamily="18" charset="0"/>
              <a:cs typeface="Times New Roman" panose="02020603050405020304" pitchFamily="18" charset="0"/>
            </a:endParaRPr>
          </a:p>
          <a:p>
            <a:endParaRPr lang="en-US" dirty="0"/>
          </a:p>
        </p:txBody>
      </p:sp>
      <p:pic>
        <p:nvPicPr>
          <p:cNvPr id="4" name="Audio 3">
            <a:hlinkClick r:id="" action="ppaction://media"/>
            <a:extLst>
              <a:ext uri="{FF2B5EF4-FFF2-40B4-BE49-F238E27FC236}">
                <a16:creationId xmlns:a16="http://schemas.microsoft.com/office/drawing/2014/main" id="{3A344ED5-96B4-4CB1-B463-7F953A28C72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2851444"/>
      </p:ext>
    </p:extLst>
  </p:cSld>
  <p:clrMapOvr>
    <a:masterClrMapping/>
  </p:clrMapOvr>
  <mc:AlternateContent xmlns:mc="http://schemas.openxmlformats.org/markup-compatibility/2006" xmlns:p14="http://schemas.microsoft.com/office/powerpoint/2010/main">
    <mc:Choice Requires="p14">
      <p:transition spd="slow" p14:dur="2000" advTm="22231"/>
    </mc:Choice>
    <mc:Fallback xmlns="">
      <p:transition spd="slow" advTm="222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A76D4-AA7B-4B5E-AA43-90DED5A7BA10}"/>
              </a:ext>
            </a:extLst>
          </p:cNvPr>
          <p:cNvSpPr>
            <a:spLocks noGrp="1"/>
          </p:cNvSpPr>
          <p:nvPr>
            <p:ph type="title"/>
          </p:nvPr>
        </p:nvSpPr>
        <p:spPr>
          <a:xfrm>
            <a:off x="1141413" y="618518"/>
            <a:ext cx="9905998" cy="943582"/>
          </a:xfrm>
        </p:spPr>
        <p:txBody>
          <a:bodyPr>
            <a:normAutofit fontScale="90000"/>
          </a:bodyPr>
          <a:lstStyle/>
          <a:p>
            <a:r>
              <a:rPr lang="en-US" sz="3200" dirty="0">
                <a:latin typeface="Times New Roman" panose="02020603050405020304" pitchFamily="18" charset="0"/>
                <a:cs typeface="Times New Roman" panose="02020603050405020304" pitchFamily="18" charset="0"/>
              </a:rPr>
              <a:t>Visualizing the accuracy and loss of my model</a:t>
            </a:r>
          </a:p>
        </p:txBody>
      </p:sp>
      <p:sp>
        <p:nvSpPr>
          <p:cNvPr id="3" name="Content Placeholder 2">
            <a:extLst>
              <a:ext uri="{FF2B5EF4-FFF2-40B4-BE49-F238E27FC236}">
                <a16:creationId xmlns:a16="http://schemas.microsoft.com/office/drawing/2014/main" id="{EE72F4B0-6208-44BD-9B31-DA8B75F00DF6}"/>
              </a:ext>
            </a:extLst>
          </p:cNvPr>
          <p:cNvSpPr>
            <a:spLocks noGrp="1"/>
          </p:cNvSpPr>
          <p:nvPr>
            <p:ph idx="1"/>
          </p:nvPr>
        </p:nvSpPr>
        <p:spPr>
          <a:xfrm>
            <a:off x="1141412" y="1647825"/>
            <a:ext cx="9905999" cy="4143376"/>
          </a:xfrm>
        </p:spPr>
        <p:txBody>
          <a:bodyPr/>
          <a:lstStyle/>
          <a:p>
            <a:pPr marL="0" indent="0">
              <a:buNone/>
            </a:pPr>
            <a:r>
              <a:rPr lang="en-US" sz="1800" b="0" i="0" u="none" strike="noStrike" dirty="0">
                <a:effectLst/>
                <a:latin typeface="Times New Roman" panose="02020603050405020304" pitchFamily="18" charset="0"/>
              </a:rPr>
              <a:t>Putting my model evaluation into perspective by plotting  the accuracy  and loss plots of the training and validation data</a:t>
            </a:r>
            <a:endParaRPr lang="en-US" dirty="0">
              <a:effectLst/>
            </a:endParaRPr>
          </a:p>
          <a:p>
            <a:endParaRPr lang="en-US" dirty="0"/>
          </a:p>
        </p:txBody>
      </p:sp>
      <p:sp>
        <p:nvSpPr>
          <p:cNvPr id="6" name="TextBox 5">
            <a:extLst>
              <a:ext uri="{FF2B5EF4-FFF2-40B4-BE49-F238E27FC236}">
                <a16:creationId xmlns:a16="http://schemas.microsoft.com/office/drawing/2014/main" id="{54D81694-6C9D-4A49-9E00-4C23E4EE75E4}"/>
              </a:ext>
            </a:extLst>
          </p:cNvPr>
          <p:cNvSpPr txBox="1"/>
          <p:nvPr/>
        </p:nvSpPr>
        <p:spPr>
          <a:xfrm>
            <a:off x="3695307" y="6239482"/>
            <a:ext cx="5750351"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Figure 2: Plots representing the accuracies and losses of the train and validation data</a:t>
            </a:r>
          </a:p>
        </p:txBody>
      </p:sp>
      <p:pic>
        <p:nvPicPr>
          <p:cNvPr id="4" name="Audio 3">
            <a:hlinkClick r:id="" action="ppaction://media"/>
            <a:extLst>
              <a:ext uri="{FF2B5EF4-FFF2-40B4-BE49-F238E27FC236}">
                <a16:creationId xmlns:a16="http://schemas.microsoft.com/office/drawing/2014/main" id="{FE9E6403-044C-4ACA-9E28-055AAA7AAAB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pic>
        <p:nvPicPr>
          <p:cNvPr id="8" name="Picture 7" descr="Chart, line chart&#10;&#10;Description automatically generated">
            <a:extLst>
              <a:ext uri="{FF2B5EF4-FFF2-40B4-BE49-F238E27FC236}">
                <a16:creationId xmlns:a16="http://schemas.microsoft.com/office/drawing/2014/main" id="{115FB034-7848-4AA8-B36E-C27DD766258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254445" y="2334827"/>
            <a:ext cx="9541067" cy="4020668"/>
          </a:xfrm>
          <a:prstGeom prst="rect">
            <a:avLst/>
          </a:prstGeom>
        </p:spPr>
      </p:pic>
    </p:spTree>
    <p:extLst>
      <p:ext uri="{BB962C8B-B14F-4D97-AF65-F5344CB8AC3E}">
        <p14:creationId xmlns:p14="http://schemas.microsoft.com/office/powerpoint/2010/main" val="2002447022"/>
      </p:ext>
    </p:extLst>
  </p:cSld>
  <p:clrMapOvr>
    <a:masterClrMapping/>
  </p:clrMapOvr>
  <mc:AlternateContent xmlns:mc="http://schemas.openxmlformats.org/markup-compatibility/2006" xmlns:p14="http://schemas.microsoft.com/office/powerpoint/2010/main">
    <mc:Choice Requires="p14">
      <p:transition spd="slow" p14:dur="2000" advTm="18609"/>
    </mc:Choice>
    <mc:Fallback xmlns="">
      <p:transition spd="slow" advTm="18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B9832-8DD7-4383-97F4-433D1067D0D6}"/>
              </a:ext>
            </a:extLst>
          </p:cNvPr>
          <p:cNvSpPr>
            <a:spLocks noGrp="1"/>
          </p:cNvSpPr>
          <p:nvPr>
            <p:ph type="title"/>
          </p:nvPr>
        </p:nvSpPr>
        <p:spPr>
          <a:xfrm>
            <a:off x="1141413" y="618518"/>
            <a:ext cx="9905998" cy="1160855"/>
          </a:xfrm>
        </p:spPr>
        <p:txBody>
          <a:bodyPr/>
          <a:lstStyle/>
          <a:p>
            <a:pPr algn="ctr"/>
            <a:r>
              <a:rPr lang="en-US" dirty="0">
                <a:latin typeface="Times New Roman" panose="02020603050405020304" pitchFamily="18" charset="0"/>
                <a:cs typeface="Times New Roman" panose="02020603050405020304" pitchFamily="18" charset="0"/>
              </a:rPr>
              <a:t>Predicting labels</a:t>
            </a:r>
          </a:p>
        </p:txBody>
      </p:sp>
      <p:sp>
        <p:nvSpPr>
          <p:cNvPr id="3" name="Content Placeholder 2">
            <a:extLst>
              <a:ext uri="{FF2B5EF4-FFF2-40B4-BE49-F238E27FC236}">
                <a16:creationId xmlns:a16="http://schemas.microsoft.com/office/drawing/2014/main" id="{FAACC2E0-3257-4496-9FC1-E758AED27656}"/>
              </a:ext>
            </a:extLst>
          </p:cNvPr>
          <p:cNvSpPr>
            <a:spLocks noGrp="1"/>
          </p:cNvSpPr>
          <p:nvPr>
            <p:ph idx="1"/>
          </p:nvPr>
        </p:nvSpPr>
        <p:spPr>
          <a:xfrm>
            <a:off x="1141412" y="1425146"/>
            <a:ext cx="9905999" cy="4366055"/>
          </a:xfrm>
        </p:spPr>
        <p:txBody>
          <a:bodyPr/>
          <a:lstStyle/>
          <a:p>
            <a:pPr algn="just" rtl="0">
              <a:spcBef>
                <a:spcPts val="1125"/>
              </a:spcBef>
              <a:spcAft>
                <a:spcPts val="0"/>
              </a:spcAft>
            </a:pPr>
            <a:r>
              <a:rPr lang="en-US" sz="1800" b="0" i="0" u="none" strike="noStrike" dirty="0">
                <a:effectLst/>
                <a:latin typeface="Times New Roman" panose="02020603050405020304" pitchFamily="18" charset="0"/>
                <a:cs typeface="Times New Roman" panose="02020603050405020304" pitchFamily="18" charset="0"/>
              </a:rPr>
              <a:t>Model test data prediction gives us floating-point values.  It will not be feasible to compare the predicted labels with true test labels. So, I will round off the output which will convert the float values into integers. Furthermore, I will use np.argmax() to select the index number which has a higher value in a row</a:t>
            </a:r>
            <a:endParaRPr lang="en-US" dirty="0">
              <a:effectLst/>
              <a:latin typeface="Times New Roman" panose="02020603050405020304" pitchFamily="18" charset="0"/>
              <a:cs typeface="Times New Roman" panose="02020603050405020304" pitchFamily="18" charset="0"/>
            </a:endParaRPr>
          </a:p>
          <a:p>
            <a:pPr algn="just" rtl="0">
              <a:spcBef>
                <a:spcPts val="1125"/>
              </a:spcBef>
              <a:spcAft>
                <a:spcPts val="0"/>
              </a:spcAft>
            </a:pPr>
            <a:r>
              <a:rPr lang="en-US" sz="1800" b="0" i="0" u="none" strike="noStrike" dirty="0">
                <a:effectLst/>
                <a:latin typeface="Times New Roman" panose="02020603050405020304" pitchFamily="18" charset="0"/>
                <a:cs typeface="Times New Roman" panose="02020603050405020304" pitchFamily="18" charset="0"/>
              </a:rPr>
              <a:t>Numpy argmax () is an inbuilt function that is used to get the indices of the maximum element from our array (single dimension array) or any row or column of any given array</a:t>
            </a:r>
          </a:p>
          <a:p>
            <a:pPr algn="just" rtl="0">
              <a:spcBef>
                <a:spcPts val="1125"/>
              </a:spcBef>
              <a:spcAft>
                <a:spcPts val="0"/>
              </a:spcAft>
            </a:pPr>
            <a:endParaRPr lang="en-US" dirty="0">
              <a:effectLst/>
              <a:latin typeface="Times New Roman" panose="02020603050405020304" pitchFamily="18" charset="0"/>
              <a:cs typeface="Times New Roman" panose="02020603050405020304" pitchFamily="18" charset="0"/>
            </a:endParaRPr>
          </a:p>
          <a:p>
            <a:endParaRPr lang="en-US" dirty="0"/>
          </a:p>
        </p:txBody>
      </p:sp>
      <p:pic>
        <p:nvPicPr>
          <p:cNvPr id="5" name="Picture 4" descr="Text&#10;&#10;Description automatically generated with low confidence">
            <a:extLst>
              <a:ext uri="{FF2B5EF4-FFF2-40B4-BE49-F238E27FC236}">
                <a16:creationId xmlns:a16="http://schemas.microsoft.com/office/drawing/2014/main" id="{4545DAC0-9014-4476-BEB5-C79F1AD58B3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8376" y="3703130"/>
            <a:ext cx="6848474" cy="1573720"/>
          </a:xfrm>
          <a:prstGeom prst="rect">
            <a:avLst/>
          </a:prstGeom>
        </p:spPr>
      </p:pic>
      <p:sp>
        <p:nvSpPr>
          <p:cNvPr id="6" name="TextBox 5">
            <a:extLst>
              <a:ext uri="{FF2B5EF4-FFF2-40B4-BE49-F238E27FC236}">
                <a16:creationId xmlns:a16="http://schemas.microsoft.com/office/drawing/2014/main" id="{EF47CB01-39DF-486E-8C38-BA2E3C8876B0}"/>
              </a:ext>
            </a:extLst>
          </p:cNvPr>
          <p:cNvSpPr txBox="1"/>
          <p:nvPr/>
        </p:nvSpPr>
        <p:spPr>
          <a:xfrm>
            <a:off x="3233395" y="5349359"/>
            <a:ext cx="3610466" cy="646331"/>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Figure 3: Model predictions for test data</a:t>
            </a:r>
          </a:p>
        </p:txBody>
      </p:sp>
      <p:pic>
        <p:nvPicPr>
          <p:cNvPr id="4" name="Audio 3">
            <a:hlinkClick r:id="" action="ppaction://media"/>
            <a:extLst>
              <a:ext uri="{FF2B5EF4-FFF2-40B4-BE49-F238E27FC236}">
                <a16:creationId xmlns:a16="http://schemas.microsoft.com/office/drawing/2014/main" id="{EF79A4CB-61CD-4E78-9DC9-4A5637A1A3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04237364"/>
      </p:ext>
    </p:extLst>
  </p:cSld>
  <p:clrMapOvr>
    <a:masterClrMapping/>
  </p:clrMapOvr>
  <mc:AlternateContent xmlns:mc="http://schemas.openxmlformats.org/markup-compatibility/2006" xmlns:p14="http://schemas.microsoft.com/office/powerpoint/2010/main">
    <mc:Choice Requires="p14">
      <p:transition spd="slow" p14:dur="2000" advTm="23462"/>
    </mc:Choice>
    <mc:Fallback xmlns="">
      <p:transition spd="slow" advTm="234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0015FF-A83B-4734-82D5-7DBCF2F7BD73}"/>
              </a:ext>
            </a:extLst>
          </p:cNvPr>
          <p:cNvSpPr>
            <a:spLocks noGrp="1"/>
          </p:cNvSpPr>
          <p:nvPr>
            <p:ph type="title"/>
          </p:nvPr>
        </p:nvSpPr>
        <p:spPr>
          <a:xfrm>
            <a:off x="1141412" y="284535"/>
            <a:ext cx="9905998" cy="791182"/>
          </a:xfrm>
        </p:spPr>
        <p:txBody>
          <a:bodyPr/>
          <a:lstStyle/>
          <a:p>
            <a:pPr algn="ctr"/>
            <a:r>
              <a:rPr lang="en-US" dirty="0"/>
              <a:t>Confusion matrix</a:t>
            </a:r>
          </a:p>
        </p:txBody>
      </p:sp>
      <p:sp>
        <p:nvSpPr>
          <p:cNvPr id="3" name="Content Placeholder 2">
            <a:extLst>
              <a:ext uri="{FF2B5EF4-FFF2-40B4-BE49-F238E27FC236}">
                <a16:creationId xmlns:a16="http://schemas.microsoft.com/office/drawing/2014/main" id="{686EFC14-ABAE-4109-953C-270C75BE0FB5}"/>
              </a:ext>
            </a:extLst>
          </p:cNvPr>
          <p:cNvSpPr>
            <a:spLocks noGrp="1"/>
          </p:cNvSpPr>
          <p:nvPr>
            <p:ph idx="1"/>
          </p:nvPr>
        </p:nvSpPr>
        <p:spPr>
          <a:xfrm>
            <a:off x="1141413" y="990600"/>
            <a:ext cx="9905999" cy="4800601"/>
          </a:xfrm>
        </p:spPr>
        <p:txBody>
          <a:bodyPr/>
          <a:lstStyle/>
          <a:p>
            <a:r>
              <a:rPr lang="en-US" sz="1800" b="0" i="0" u="none" strike="noStrike" dirty="0">
                <a:effectLst/>
                <a:latin typeface="Times New Roman" panose="02020603050405020304" pitchFamily="18" charset="0"/>
              </a:rPr>
              <a:t>A confusion matrix is a predictive analytics tool. Specifically, it is a table that displays and compares actual values with the model’s predicted values . </a:t>
            </a:r>
          </a:p>
          <a:p>
            <a:endParaRPr lang="en-US" dirty="0">
              <a:effectLst/>
            </a:endParaRPr>
          </a:p>
          <a:p>
            <a:endParaRPr lang="en-US" dirty="0"/>
          </a:p>
        </p:txBody>
      </p:sp>
      <p:pic>
        <p:nvPicPr>
          <p:cNvPr id="5" name="Picture 4" descr="A picture containing chart&#10;&#10;Description automatically generated">
            <a:extLst>
              <a:ext uri="{FF2B5EF4-FFF2-40B4-BE49-F238E27FC236}">
                <a16:creationId xmlns:a16="http://schemas.microsoft.com/office/drawing/2014/main" id="{53A7359A-5B66-4DBC-918C-CDE0B7A1ED9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2125" y="1781782"/>
            <a:ext cx="7934325" cy="4326787"/>
          </a:xfrm>
          <a:prstGeom prst="rect">
            <a:avLst/>
          </a:prstGeom>
        </p:spPr>
      </p:pic>
      <p:sp>
        <p:nvSpPr>
          <p:cNvPr id="6" name="TextBox 5">
            <a:extLst>
              <a:ext uri="{FF2B5EF4-FFF2-40B4-BE49-F238E27FC236}">
                <a16:creationId xmlns:a16="http://schemas.microsoft.com/office/drawing/2014/main" id="{75E2422A-9D70-477C-93A3-2FC020A3068E}"/>
              </a:ext>
            </a:extLst>
          </p:cNvPr>
          <p:cNvSpPr txBox="1"/>
          <p:nvPr/>
        </p:nvSpPr>
        <p:spPr>
          <a:xfrm>
            <a:off x="3421931" y="6388799"/>
            <a:ext cx="4666268" cy="369332"/>
          </a:xfrm>
          <a:prstGeom prst="rect">
            <a:avLst/>
          </a:prstGeom>
          <a:noFill/>
        </p:spPr>
        <p:txBody>
          <a:bodyPr wrap="square" rtlCol="0">
            <a:spAutoFit/>
          </a:bodyPr>
          <a:lstStyle/>
          <a:p>
            <a:pPr algn="ctr"/>
            <a:r>
              <a:rPr lang="en-US" dirty="0">
                <a:latin typeface="Times New Roman" panose="02020603050405020304" pitchFamily="18" charset="0"/>
                <a:cs typeface="Times New Roman" panose="02020603050405020304" pitchFamily="18" charset="0"/>
              </a:rPr>
              <a:t>Figure 4: Confusion matrix</a:t>
            </a:r>
          </a:p>
        </p:txBody>
      </p:sp>
      <p:pic>
        <p:nvPicPr>
          <p:cNvPr id="4" name="Audio 3">
            <a:hlinkClick r:id="" action="ppaction://media"/>
            <a:extLst>
              <a:ext uri="{FF2B5EF4-FFF2-40B4-BE49-F238E27FC236}">
                <a16:creationId xmlns:a16="http://schemas.microsoft.com/office/drawing/2014/main" id="{30B3C1A4-70BB-48D9-90E7-C2FD1FBBF5B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866022797"/>
      </p:ext>
    </p:extLst>
  </p:cSld>
  <p:clrMapOvr>
    <a:masterClrMapping/>
  </p:clrMapOvr>
  <mc:AlternateContent xmlns:mc="http://schemas.openxmlformats.org/markup-compatibility/2006" xmlns:p14="http://schemas.microsoft.com/office/powerpoint/2010/main">
    <mc:Choice Requires="p14">
      <p:transition spd="slow" p14:dur="2000" advTm="18051"/>
    </mc:Choice>
    <mc:Fallback xmlns="">
      <p:transition spd="slow" advTm="18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142</TotalTime>
  <Words>1376</Words>
  <Application>Microsoft Office PowerPoint</Application>
  <PresentationFormat>Widescreen</PresentationFormat>
  <Paragraphs>65</Paragraphs>
  <Slides>16</Slides>
  <Notes>0</Notes>
  <HiddenSlides>0</HiddenSlides>
  <MMClips>16</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Times New Roman</vt:lpstr>
      <vt:lpstr>Tw Cen MT</vt:lpstr>
      <vt:lpstr>Circuit</vt:lpstr>
      <vt:lpstr>Concrete crack detection system-phase 2</vt:lpstr>
      <vt:lpstr>Compiling the model </vt:lpstr>
      <vt:lpstr>Compiling the model </vt:lpstr>
      <vt:lpstr>Training the model</vt:lpstr>
      <vt:lpstr>Training the model</vt:lpstr>
      <vt:lpstr>Model evaluation on test accuracy </vt:lpstr>
      <vt:lpstr>Visualizing the accuracy and loss of my model</vt:lpstr>
      <vt:lpstr>Predicting labels</vt:lpstr>
      <vt:lpstr>Confusion matrix</vt:lpstr>
      <vt:lpstr>Confusion matrix</vt:lpstr>
      <vt:lpstr>Precision</vt:lpstr>
      <vt:lpstr>Recall</vt:lpstr>
      <vt:lpstr>Accuracy score</vt:lpstr>
      <vt:lpstr>F1-SCORE</vt:lpstr>
      <vt:lpstr>Classification Report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Concrete detection system-phase 2</dc:title>
  <dc:creator>CLIFF</dc:creator>
  <cp:lastModifiedBy>CLIFF</cp:lastModifiedBy>
  <cp:revision>3</cp:revision>
  <dcterms:created xsi:type="dcterms:W3CDTF">2021-04-10T21:46:02Z</dcterms:created>
  <dcterms:modified xsi:type="dcterms:W3CDTF">2021-04-11T13:10:54Z</dcterms:modified>
</cp:coreProperties>
</file>

<file path=docProps/thumbnail.jpeg>
</file>